
<file path=[Content_Types].xml><?xml version="1.0" encoding="utf-8"?>
<Types xmlns="http://schemas.openxmlformats.org/package/2006/content-types">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theme/theme2.xml" ContentType="application/vnd.openxmlformats-officedocument.theme+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320" r:id="rId4"/>
    <p:sldMasterId id="2147484832" r:id="rId5"/>
    <p:sldMasterId id="2147484856" r:id="rId6"/>
  </p:sldMasterIdLst>
  <p:notesMasterIdLst>
    <p:notesMasterId r:id="rId11"/>
  </p:notesMasterIdLst>
  <p:handoutMasterIdLst>
    <p:handoutMasterId r:id="rId12"/>
  </p:handoutMasterIdLst>
  <p:sldIdLst>
    <p:sldId id="2007" r:id="rId7"/>
    <p:sldId id="335" r:id="rId8"/>
    <p:sldId id="2008" r:id="rId9"/>
    <p:sldId id="2009" r:id="rId10"/>
  </p:sldIdLst>
  <p:sldSz cx="12192000" cy="6858000"/>
  <p:notesSz cx="6797675" cy="9874250"/>
  <p:defaultTextStyle>
    <a:defPPr>
      <a:defRPr lang="en-US"/>
    </a:defPPr>
    <a:lvl1pPr algn="l" rtl="0" eaLnBrk="0" fontAlgn="base" hangingPunct="0">
      <a:spcBef>
        <a:spcPct val="0"/>
      </a:spcBef>
      <a:spcAft>
        <a:spcPct val="0"/>
      </a:spcAft>
      <a:defRPr kern="1200">
        <a:solidFill>
          <a:schemeClr val="tx1"/>
        </a:solidFill>
        <a:latin typeface="Calibri" panose="020F0502020204030204" pitchFamily="34" charset="0"/>
        <a:ea typeface="+mn-ea"/>
        <a:cs typeface="Arial" panose="020B0604020202020204" pitchFamily="34" charset="0"/>
      </a:defRPr>
    </a:lvl1pPr>
    <a:lvl2pPr marL="457200" algn="l" rtl="0" eaLnBrk="0" fontAlgn="base" hangingPunct="0">
      <a:spcBef>
        <a:spcPct val="0"/>
      </a:spcBef>
      <a:spcAft>
        <a:spcPct val="0"/>
      </a:spcAft>
      <a:defRPr kern="1200">
        <a:solidFill>
          <a:schemeClr val="tx1"/>
        </a:solidFill>
        <a:latin typeface="Calibri" panose="020F0502020204030204" pitchFamily="34" charset="0"/>
        <a:ea typeface="+mn-ea"/>
        <a:cs typeface="Arial" panose="020B0604020202020204" pitchFamily="34" charset="0"/>
      </a:defRPr>
    </a:lvl2pPr>
    <a:lvl3pPr marL="914400" algn="l" rtl="0" eaLnBrk="0" fontAlgn="base" hangingPunct="0">
      <a:spcBef>
        <a:spcPct val="0"/>
      </a:spcBef>
      <a:spcAft>
        <a:spcPct val="0"/>
      </a:spcAft>
      <a:defRPr kern="1200">
        <a:solidFill>
          <a:schemeClr val="tx1"/>
        </a:solidFill>
        <a:latin typeface="Calibri" panose="020F0502020204030204" pitchFamily="34" charset="0"/>
        <a:ea typeface="+mn-ea"/>
        <a:cs typeface="Arial" panose="020B0604020202020204" pitchFamily="34" charset="0"/>
      </a:defRPr>
    </a:lvl3pPr>
    <a:lvl4pPr marL="1371600" algn="l" rtl="0" eaLnBrk="0" fontAlgn="base" hangingPunct="0">
      <a:spcBef>
        <a:spcPct val="0"/>
      </a:spcBef>
      <a:spcAft>
        <a:spcPct val="0"/>
      </a:spcAft>
      <a:defRPr kern="1200">
        <a:solidFill>
          <a:schemeClr val="tx1"/>
        </a:solidFill>
        <a:latin typeface="Calibri" panose="020F0502020204030204" pitchFamily="34" charset="0"/>
        <a:ea typeface="+mn-ea"/>
        <a:cs typeface="Arial" panose="020B0604020202020204" pitchFamily="34" charset="0"/>
      </a:defRPr>
    </a:lvl4pPr>
    <a:lvl5pPr marL="1828800" algn="l" rtl="0" eaLnBrk="0" fontAlgn="base" hangingPunct="0">
      <a:spcBef>
        <a:spcPct val="0"/>
      </a:spcBef>
      <a:spcAft>
        <a:spcPct val="0"/>
      </a:spcAft>
      <a:defRPr kern="1200">
        <a:solidFill>
          <a:schemeClr val="tx1"/>
        </a:solidFill>
        <a:latin typeface="Calibri" panose="020F050202020403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Calibri" panose="020F050202020403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Calibri" panose="020F050202020403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Calibri" panose="020F050202020403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Calibri" panose="020F050202020403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9402596A-4C49-C5ED-2FF4-8F6433CDD6E8}" name="EZZINE, Hind" initials="EH" userId="S::ezzineh@who.int::edcab00f-6318-46e5-a4a9-188b01ee222f" providerId="AD"/>
  <p188:author id="{CE3F4ECB-56DD-20D5-704E-51FCCDB6670F}" name="GOMEZ, Paula" initials="GP" userId="S::gomezp@who.int::c93cf399-3ed7-4230-9282-8831e3fe5ae7"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1" name="GOMEZ, Paula" initials="GP" lastIdx="1" clrIdx="0">
    <p:extLst>
      <p:ext uri="{19B8F6BF-5375-455C-9EA6-DF929625EA0E}">
        <p15:presenceInfo xmlns:p15="http://schemas.microsoft.com/office/powerpoint/2012/main" userId="S::gomezp@who.int::c93cf399-3ed7-4230-9282-8831e3fe5ae7"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1F497D"/>
    <a:srgbClr val="632523"/>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446066B-29A4-7817-6938-BB050E102871}" v="8" dt="2023-01-06T11:20:12.640"/>
    <p1510:client id="{DC9EF1C4-0CAB-AA6F-BE2A-44D0F91DBD75}" v="3" dt="2023-04-04T16:27:17.542"/>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1"/>
    <p:restoredTop sz="92943" autoAdjust="0"/>
  </p:normalViewPr>
  <p:slideViewPr>
    <p:cSldViewPr snapToGrid="0">
      <p:cViewPr varScale="1">
        <p:scale>
          <a:sx n="98" d="100"/>
          <a:sy n="98" d="100"/>
        </p:scale>
        <p:origin x="432" y="78"/>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commentAuthors" Target="commentAuthors.xml"/><Relationship Id="rId18" Type="http://schemas.microsoft.com/office/2016/11/relationships/changesInfo" Target="changesInfos/changesInfo1.xml"/><Relationship Id="rId3" Type="http://schemas.openxmlformats.org/officeDocument/2006/relationships/customXml" Target="../customXml/item3.xml"/><Relationship Id="rId7" Type="http://schemas.openxmlformats.org/officeDocument/2006/relationships/slide" Target="slides/slide1.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20" Type="http://schemas.microsoft.com/office/2018/10/relationships/authors" Target="authors.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notesMaster" Target="notesMasters/notesMaster1.xml"/><Relationship Id="rId5" Type="http://schemas.openxmlformats.org/officeDocument/2006/relationships/slideMaster" Target="slideMasters/slideMaster2.xml"/><Relationship Id="rId15" Type="http://schemas.openxmlformats.org/officeDocument/2006/relationships/viewProps" Target="viewProps.xml"/><Relationship Id="rId10" Type="http://schemas.openxmlformats.org/officeDocument/2006/relationships/slide" Target="slides/slide4.xml"/><Relationship Id="rId19" Type="http://schemas.microsoft.com/office/2015/10/relationships/revisionInfo" Target="revisionInfo.xml"/><Relationship Id="rId4" Type="http://schemas.openxmlformats.org/officeDocument/2006/relationships/slideMaster" Target="slideMasters/slideMaster1.xml"/><Relationship Id="rId9" Type="http://schemas.openxmlformats.org/officeDocument/2006/relationships/slide" Target="slides/slide3.xml"/><Relationship Id="rId14"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GOMEZ, Paula" userId="S::gomezp@who.int::c93cf399-3ed7-4230-9282-8831e3fe5ae7" providerId="AD" clId="Web-{DC9EF1C4-0CAB-AA6F-BE2A-44D0F91DBD75}"/>
    <pc:docChg chg="modSld">
      <pc:chgData name="GOMEZ, Paula" userId="S::gomezp@who.int::c93cf399-3ed7-4230-9282-8831e3fe5ae7" providerId="AD" clId="Web-{DC9EF1C4-0CAB-AA6F-BE2A-44D0F91DBD75}" dt="2023-04-04T16:27:17.526" v="1" actId="20577"/>
      <pc:docMkLst>
        <pc:docMk/>
      </pc:docMkLst>
      <pc:sldChg chg="modSp">
        <pc:chgData name="GOMEZ, Paula" userId="S::gomezp@who.int::c93cf399-3ed7-4230-9282-8831e3fe5ae7" providerId="AD" clId="Web-{DC9EF1C4-0CAB-AA6F-BE2A-44D0F91DBD75}" dt="2023-04-04T16:27:17.526" v="1" actId="20577"/>
        <pc:sldMkLst>
          <pc:docMk/>
          <pc:sldMk cId="3095304233" sldId="2007"/>
        </pc:sldMkLst>
        <pc:spChg chg="mod">
          <ac:chgData name="GOMEZ, Paula" userId="S::gomezp@who.int::c93cf399-3ed7-4230-9282-8831e3fe5ae7" providerId="AD" clId="Web-{DC9EF1C4-0CAB-AA6F-BE2A-44D0F91DBD75}" dt="2023-04-04T16:27:17.526" v="1" actId="20577"/>
          <ac:spMkLst>
            <pc:docMk/>
            <pc:sldMk cId="3095304233" sldId="2007"/>
            <ac:spMk id="9" creationId="{5C7DD886-050C-3447-407F-42D9B22AF1FA}"/>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71BA1003-FCF8-46E6-AE21-7AE291317444}"/>
              </a:ext>
            </a:extLst>
          </p:cNvPr>
          <p:cNvSpPr>
            <a:spLocks noGrp="1"/>
          </p:cNvSpPr>
          <p:nvPr>
            <p:ph type="hdr" sz="quarter"/>
          </p:nvPr>
        </p:nvSpPr>
        <p:spPr>
          <a:xfrm>
            <a:off x="0" y="0"/>
            <a:ext cx="2946400" cy="493713"/>
          </a:xfrm>
          <a:prstGeom prst="rect">
            <a:avLst/>
          </a:prstGeom>
        </p:spPr>
        <p:txBody>
          <a:bodyPr vert="horz" wrap="square" lIns="91157" tIns="45578" rIns="91157" bIns="45578" numCol="1" anchor="t" anchorCtr="0" compatLnSpc="1">
            <a:prstTxWarp prst="textNoShape">
              <a:avLst/>
            </a:prstTxWarp>
          </a:bodyPr>
          <a:lstStyle>
            <a:lvl1pPr eaLnBrk="1" hangingPunct="1">
              <a:defRPr sz="1200">
                <a:cs typeface="Arial" charset="0"/>
              </a:defRPr>
            </a:lvl1pPr>
          </a:lstStyle>
          <a:p>
            <a:pPr>
              <a:defRPr/>
            </a:pPr>
            <a:endParaRPr lang="en-US" altLang="en-US"/>
          </a:p>
        </p:txBody>
      </p:sp>
      <p:sp>
        <p:nvSpPr>
          <p:cNvPr id="3" name="Date Placeholder 2">
            <a:extLst>
              <a:ext uri="{FF2B5EF4-FFF2-40B4-BE49-F238E27FC236}">
                <a16:creationId xmlns:a16="http://schemas.microsoft.com/office/drawing/2014/main" id="{9C486920-17B3-45C1-99C7-EE97635446CE}"/>
              </a:ext>
            </a:extLst>
          </p:cNvPr>
          <p:cNvSpPr>
            <a:spLocks noGrp="1"/>
          </p:cNvSpPr>
          <p:nvPr>
            <p:ph type="dt" sz="quarter" idx="1"/>
          </p:nvPr>
        </p:nvSpPr>
        <p:spPr>
          <a:xfrm>
            <a:off x="3849688" y="0"/>
            <a:ext cx="2946400" cy="493713"/>
          </a:xfrm>
          <a:prstGeom prst="rect">
            <a:avLst/>
          </a:prstGeom>
        </p:spPr>
        <p:txBody>
          <a:bodyPr vert="horz" wrap="square" lIns="91157" tIns="45578" rIns="91157" bIns="45578" numCol="1" anchor="t" anchorCtr="0" compatLnSpc="1">
            <a:prstTxWarp prst="textNoShape">
              <a:avLst/>
            </a:prstTxWarp>
          </a:bodyPr>
          <a:lstStyle>
            <a:lvl1pPr algn="r" eaLnBrk="1" hangingPunct="1">
              <a:defRPr sz="1200">
                <a:cs typeface="Arial" charset="0"/>
              </a:defRPr>
            </a:lvl1pPr>
          </a:lstStyle>
          <a:p>
            <a:pPr>
              <a:defRPr/>
            </a:pPr>
            <a:fld id="{0E93CAF5-9389-4048-9331-1D36ED0AC6F5}" type="datetimeFigureOut">
              <a:rPr lang="en-US" altLang="en-US"/>
              <a:pPr>
                <a:defRPr/>
              </a:pPr>
              <a:t>4/4/2023</a:t>
            </a:fld>
            <a:endParaRPr lang="en-US" altLang="en-US"/>
          </a:p>
        </p:txBody>
      </p:sp>
      <p:sp>
        <p:nvSpPr>
          <p:cNvPr id="4" name="Footer Placeholder 3">
            <a:extLst>
              <a:ext uri="{FF2B5EF4-FFF2-40B4-BE49-F238E27FC236}">
                <a16:creationId xmlns:a16="http://schemas.microsoft.com/office/drawing/2014/main" id="{4803D28D-8969-4BC5-B27E-B2C35E590B87}"/>
              </a:ext>
            </a:extLst>
          </p:cNvPr>
          <p:cNvSpPr>
            <a:spLocks noGrp="1"/>
          </p:cNvSpPr>
          <p:nvPr>
            <p:ph type="ftr" sz="quarter" idx="2"/>
          </p:nvPr>
        </p:nvSpPr>
        <p:spPr>
          <a:xfrm>
            <a:off x="0" y="9378950"/>
            <a:ext cx="2946400" cy="493713"/>
          </a:xfrm>
          <a:prstGeom prst="rect">
            <a:avLst/>
          </a:prstGeom>
        </p:spPr>
        <p:txBody>
          <a:bodyPr vert="horz" wrap="square" lIns="91157" tIns="45578" rIns="91157" bIns="45578" numCol="1" anchor="b" anchorCtr="0" compatLnSpc="1">
            <a:prstTxWarp prst="textNoShape">
              <a:avLst/>
            </a:prstTxWarp>
          </a:bodyPr>
          <a:lstStyle>
            <a:lvl1pPr eaLnBrk="1" hangingPunct="1">
              <a:defRPr sz="1200">
                <a:cs typeface="Arial" charset="0"/>
              </a:defRPr>
            </a:lvl1pPr>
          </a:lstStyle>
          <a:p>
            <a:pPr>
              <a:defRPr/>
            </a:pPr>
            <a:endParaRPr lang="en-US" altLang="en-US"/>
          </a:p>
        </p:txBody>
      </p:sp>
      <p:sp>
        <p:nvSpPr>
          <p:cNvPr id="5" name="Slide Number Placeholder 4">
            <a:extLst>
              <a:ext uri="{FF2B5EF4-FFF2-40B4-BE49-F238E27FC236}">
                <a16:creationId xmlns:a16="http://schemas.microsoft.com/office/drawing/2014/main" id="{EE7F4ECC-8EE7-4E6C-8C09-50E10C7BE6C4}"/>
              </a:ext>
            </a:extLst>
          </p:cNvPr>
          <p:cNvSpPr>
            <a:spLocks noGrp="1"/>
          </p:cNvSpPr>
          <p:nvPr>
            <p:ph type="sldNum" sz="quarter" idx="3"/>
          </p:nvPr>
        </p:nvSpPr>
        <p:spPr>
          <a:xfrm>
            <a:off x="3849688" y="9378950"/>
            <a:ext cx="2946400" cy="493713"/>
          </a:xfrm>
          <a:prstGeom prst="rect">
            <a:avLst/>
          </a:prstGeom>
        </p:spPr>
        <p:txBody>
          <a:bodyPr vert="horz" wrap="square" lIns="91157" tIns="45578" rIns="91157" bIns="45578" numCol="1" anchor="b" anchorCtr="0" compatLnSpc="1">
            <a:prstTxWarp prst="textNoShape">
              <a:avLst/>
            </a:prstTxWarp>
          </a:bodyPr>
          <a:lstStyle>
            <a:lvl1pPr algn="r" eaLnBrk="1" hangingPunct="1">
              <a:defRPr sz="1200"/>
            </a:lvl1pPr>
          </a:lstStyle>
          <a:p>
            <a:fld id="{A56F04FE-CBB0-4C6F-AFA5-FE26B9B2395F}" type="slidenum">
              <a:rPr lang="en-US" altLang="en-US"/>
              <a:pPr/>
              <a:t>‹#›</a:t>
            </a:fld>
            <a:endParaRPr lang="en-US" altLang="en-US"/>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media/image12.png>
</file>

<file path=ppt/media/image13.png>
</file>

<file path=ppt/media/image14.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395F91E7-3B47-4C51-BEFD-040E44A03882}"/>
              </a:ext>
            </a:extLst>
          </p:cNvPr>
          <p:cNvSpPr>
            <a:spLocks noGrp="1"/>
          </p:cNvSpPr>
          <p:nvPr>
            <p:ph type="hdr" sz="quarter"/>
          </p:nvPr>
        </p:nvSpPr>
        <p:spPr>
          <a:xfrm>
            <a:off x="0" y="0"/>
            <a:ext cx="2946400" cy="493713"/>
          </a:xfrm>
          <a:prstGeom prst="rect">
            <a:avLst/>
          </a:prstGeom>
        </p:spPr>
        <p:txBody>
          <a:bodyPr vert="horz" wrap="square" lIns="91157" tIns="45578" rIns="91157" bIns="45578" numCol="1" anchor="t" anchorCtr="0" compatLnSpc="1">
            <a:prstTxWarp prst="textNoShape">
              <a:avLst/>
            </a:prstTxWarp>
          </a:bodyPr>
          <a:lstStyle>
            <a:lvl1pPr eaLnBrk="1" hangingPunct="1">
              <a:defRPr sz="1200">
                <a:cs typeface="Arial" charset="0"/>
              </a:defRPr>
            </a:lvl1pPr>
          </a:lstStyle>
          <a:p>
            <a:pPr>
              <a:defRPr/>
            </a:pPr>
            <a:endParaRPr lang="en-US" altLang="en-US"/>
          </a:p>
        </p:txBody>
      </p:sp>
      <p:sp>
        <p:nvSpPr>
          <p:cNvPr id="3" name="Date Placeholder 2">
            <a:extLst>
              <a:ext uri="{FF2B5EF4-FFF2-40B4-BE49-F238E27FC236}">
                <a16:creationId xmlns:a16="http://schemas.microsoft.com/office/drawing/2014/main" id="{BFDE89E2-BBCA-4C7C-98EC-2FA03471B873}"/>
              </a:ext>
            </a:extLst>
          </p:cNvPr>
          <p:cNvSpPr>
            <a:spLocks noGrp="1"/>
          </p:cNvSpPr>
          <p:nvPr>
            <p:ph type="dt" idx="1"/>
          </p:nvPr>
        </p:nvSpPr>
        <p:spPr>
          <a:xfrm>
            <a:off x="3849688" y="0"/>
            <a:ext cx="2946400" cy="493713"/>
          </a:xfrm>
          <a:prstGeom prst="rect">
            <a:avLst/>
          </a:prstGeom>
        </p:spPr>
        <p:txBody>
          <a:bodyPr vert="horz" wrap="square" lIns="91157" tIns="45578" rIns="91157" bIns="45578" numCol="1" anchor="t" anchorCtr="0" compatLnSpc="1">
            <a:prstTxWarp prst="textNoShape">
              <a:avLst/>
            </a:prstTxWarp>
          </a:bodyPr>
          <a:lstStyle>
            <a:lvl1pPr algn="r" eaLnBrk="1" hangingPunct="1">
              <a:defRPr sz="1200">
                <a:cs typeface="Arial" charset="0"/>
              </a:defRPr>
            </a:lvl1pPr>
          </a:lstStyle>
          <a:p>
            <a:pPr>
              <a:defRPr/>
            </a:pPr>
            <a:fld id="{F241AC3F-CDD9-4202-9C60-3C9C779D1B1C}" type="datetimeFigureOut">
              <a:rPr lang="en-US" altLang="en-US"/>
              <a:pPr>
                <a:defRPr/>
              </a:pPr>
              <a:t>4/4/2023</a:t>
            </a:fld>
            <a:endParaRPr lang="en-US" altLang="en-US"/>
          </a:p>
        </p:txBody>
      </p:sp>
      <p:sp>
        <p:nvSpPr>
          <p:cNvPr id="4" name="Slide Image Placeholder 3">
            <a:extLst>
              <a:ext uri="{FF2B5EF4-FFF2-40B4-BE49-F238E27FC236}">
                <a16:creationId xmlns:a16="http://schemas.microsoft.com/office/drawing/2014/main" id="{8FF1B0B4-95CE-475F-B24A-9CFCD62385AF}"/>
              </a:ext>
            </a:extLst>
          </p:cNvPr>
          <p:cNvSpPr>
            <a:spLocks noGrp="1" noRot="1" noChangeAspect="1"/>
          </p:cNvSpPr>
          <p:nvPr>
            <p:ph type="sldImg" idx="2"/>
          </p:nvPr>
        </p:nvSpPr>
        <p:spPr>
          <a:xfrm>
            <a:off x="109538" y="741363"/>
            <a:ext cx="6578600" cy="3702050"/>
          </a:xfrm>
          <a:prstGeom prst="rect">
            <a:avLst/>
          </a:prstGeom>
          <a:noFill/>
          <a:ln w="12700">
            <a:solidFill>
              <a:prstClr val="black"/>
            </a:solidFill>
          </a:ln>
        </p:spPr>
        <p:txBody>
          <a:bodyPr vert="horz" lIns="91157" tIns="45578" rIns="91157" bIns="45578" rtlCol="0" anchor="ctr"/>
          <a:lstStyle/>
          <a:p>
            <a:pPr lvl="0"/>
            <a:endParaRPr lang="en-US" noProof="0"/>
          </a:p>
        </p:txBody>
      </p:sp>
      <p:sp>
        <p:nvSpPr>
          <p:cNvPr id="5" name="Notes Placeholder 4">
            <a:extLst>
              <a:ext uri="{FF2B5EF4-FFF2-40B4-BE49-F238E27FC236}">
                <a16:creationId xmlns:a16="http://schemas.microsoft.com/office/drawing/2014/main" id="{19595DBD-005D-41FD-A8C2-71564B54868A}"/>
              </a:ext>
            </a:extLst>
          </p:cNvPr>
          <p:cNvSpPr>
            <a:spLocks noGrp="1"/>
          </p:cNvSpPr>
          <p:nvPr>
            <p:ph type="body" sz="quarter" idx="3"/>
          </p:nvPr>
        </p:nvSpPr>
        <p:spPr>
          <a:xfrm>
            <a:off x="679450" y="4691063"/>
            <a:ext cx="5438775" cy="4443412"/>
          </a:xfrm>
          <a:prstGeom prst="rect">
            <a:avLst/>
          </a:prstGeom>
        </p:spPr>
        <p:txBody>
          <a:bodyPr vert="horz" lIns="91157" tIns="45578" rIns="91157" bIns="45578"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a:extLst>
              <a:ext uri="{FF2B5EF4-FFF2-40B4-BE49-F238E27FC236}">
                <a16:creationId xmlns:a16="http://schemas.microsoft.com/office/drawing/2014/main" id="{36339E8A-6A8C-4F24-AEEF-E823C60D6342}"/>
              </a:ext>
            </a:extLst>
          </p:cNvPr>
          <p:cNvSpPr>
            <a:spLocks noGrp="1"/>
          </p:cNvSpPr>
          <p:nvPr>
            <p:ph type="ftr" sz="quarter" idx="4"/>
          </p:nvPr>
        </p:nvSpPr>
        <p:spPr>
          <a:xfrm>
            <a:off x="0" y="9378950"/>
            <a:ext cx="2946400" cy="493713"/>
          </a:xfrm>
          <a:prstGeom prst="rect">
            <a:avLst/>
          </a:prstGeom>
        </p:spPr>
        <p:txBody>
          <a:bodyPr vert="horz" wrap="square" lIns="91157" tIns="45578" rIns="91157" bIns="45578" numCol="1" anchor="b" anchorCtr="0" compatLnSpc="1">
            <a:prstTxWarp prst="textNoShape">
              <a:avLst/>
            </a:prstTxWarp>
          </a:bodyPr>
          <a:lstStyle>
            <a:lvl1pPr eaLnBrk="1" hangingPunct="1">
              <a:defRPr sz="1200">
                <a:cs typeface="Arial" charset="0"/>
              </a:defRPr>
            </a:lvl1pPr>
          </a:lstStyle>
          <a:p>
            <a:pPr>
              <a:defRPr/>
            </a:pPr>
            <a:endParaRPr lang="en-US" altLang="en-US"/>
          </a:p>
        </p:txBody>
      </p:sp>
      <p:sp>
        <p:nvSpPr>
          <p:cNvPr id="7" name="Slide Number Placeholder 6">
            <a:extLst>
              <a:ext uri="{FF2B5EF4-FFF2-40B4-BE49-F238E27FC236}">
                <a16:creationId xmlns:a16="http://schemas.microsoft.com/office/drawing/2014/main" id="{1418DACC-F73C-4073-9AA9-B7FB88A2AA44}"/>
              </a:ext>
            </a:extLst>
          </p:cNvPr>
          <p:cNvSpPr>
            <a:spLocks noGrp="1"/>
          </p:cNvSpPr>
          <p:nvPr>
            <p:ph type="sldNum" sz="quarter" idx="5"/>
          </p:nvPr>
        </p:nvSpPr>
        <p:spPr>
          <a:xfrm>
            <a:off x="3849688" y="9378950"/>
            <a:ext cx="2946400" cy="493713"/>
          </a:xfrm>
          <a:prstGeom prst="rect">
            <a:avLst/>
          </a:prstGeom>
        </p:spPr>
        <p:txBody>
          <a:bodyPr vert="horz" wrap="square" lIns="91157" tIns="45578" rIns="91157" bIns="45578" numCol="1" anchor="b" anchorCtr="0" compatLnSpc="1">
            <a:prstTxWarp prst="textNoShape">
              <a:avLst/>
            </a:prstTxWarp>
          </a:bodyPr>
          <a:lstStyle>
            <a:lvl1pPr algn="r" eaLnBrk="1" hangingPunct="1">
              <a:defRPr sz="1200"/>
            </a:lvl1pPr>
          </a:lstStyle>
          <a:p>
            <a:fld id="{A78B2140-18C4-4F03-A442-4E38B8E3604D}" type="slidenum">
              <a:rPr lang="en-US" altLang="en-US"/>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96"/>
        <p:cNvGrpSpPr/>
        <p:nvPr/>
      </p:nvGrpSpPr>
      <p:grpSpPr>
        <a:xfrm>
          <a:off x="0" y="0"/>
          <a:ext cx="0" cy="0"/>
          <a:chOff x="0" y="0"/>
          <a:chExt cx="0" cy="0"/>
        </a:xfrm>
      </p:grpSpPr>
      <p:sp>
        <p:nvSpPr>
          <p:cNvPr id="297" name="Google Shape;297;p7:notes"/>
          <p:cNvSpPr txBox="1">
            <a:spLocks noGrp="1"/>
          </p:cNvSpPr>
          <p:nvPr>
            <p:ph type="body" idx="1"/>
          </p:nvPr>
        </p:nvSpPr>
        <p:spPr>
          <a:xfrm>
            <a:off x="680879" y="4784071"/>
            <a:ext cx="5447030" cy="3914239"/>
          </a:xfrm>
          <a:prstGeom prst="rect">
            <a:avLst/>
          </a:prstGeom>
        </p:spPr>
        <p:txBody>
          <a:bodyPr spcFirstLastPara="1" wrap="square" lIns="91425" tIns="45700" rIns="91425" bIns="45700" anchor="t" anchorCtr="0">
            <a:noAutofit/>
          </a:bodyPr>
          <a:lstStyle/>
          <a:p>
            <a:pPr marL="0" lvl="0" indent="0" algn="l" rtl="0">
              <a:spcBef>
                <a:spcPts val="0"/>
              </a:spcBef>
              <a:spcAft>
                <a:spcPts val="0"/>
              </a:spcAft>
              <a:buNone/>
            </a:pPr>
            <a:endParaRPr/>
          </a:p>
        </p:txBody>
      </p:sp>
      <p:sp>
        <p:nvSpPr>
          <p:cNvPr id="298" name="Google Shape;298;p7:notes"/>
          <p:cNvSpPr>
            <a:spLocks noGrp="1" noRot="1" noChangeAspect="1"/>
          </p:cNvSpPr>
          <p:nvPr>
            <p:ph type="sldImg" idx="2"/>
          </p:nvPr>
        </p:nvSpPr>
        <p:spPr>
          <a:xfrm>
            <a:off x="422275" y="1243013"/>
            <a:ext cx="5964238" cy="3355975"/>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93460012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Slide Image Placeholder 1"/>
          <p:cNvSpPr>
            <a:spLocks noGrp="1" noRot="1" noChangeAspect="1" noTextEdit="1"/>
          </p:cNvSpPr>
          <p:nvPr>
            <p:ph type="sldImg"/>
          </p:nvPr>
        </p:nvSpPr>
        <p:spPr bwMode="auto">
          <a:xfrm>
            <a:off x="109538" y="741363"/>
            <a:ext cx="6578600" cy="3702050"/>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560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cs typeface="Arial" charset="0"/>
            </a:endParaRPr>
          </a:p>
        </p:txBody>
      </p:sp>
      <p:sp>
        <p:nvSpPr>
          <p:cNvPr id="2560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0275" eaLnBrk="0" hangingPunct="0">
              <a:spcBef>
                <a:spcPct val="30000"/>
              </a:spcBef>
              <a:defRPr sz="1200">
                <a:solidFill>
                  <a:schemeClr val="tx1"/>
                </a:solidFill>
                <a:latin typeface="Calibri" pitchFamily="34" charset="0"/>
              </a:defRPr>
            </a:lvl1pPr>
            <a:lvl2pPr marL="742950" indent="-285750" defTabSz="930275" eaLnBrk="0" hangingPunct="0">
              <a:spcBef>
                <a:spcPct val="30000"/>
              </a:spcBef>
              <a:defRPr sz="1200">
                <a:solidFill>
                  <a:schemeClr val="tx1"/>
                </a:solidFill>
                <a:latin typeface="Calibri" pitchFamily="34" charset="0"/>
              </a:defRPr>
            </a:lvl2pPr>
            <a:lvl3pPr marL="1143000" indent="-228600" defTabSz="930275" eaLnBrk="0" hangingPunct="0">
              <a:spcBef>
                <a:spcPct val="30000"/>
              </a:spcBef>
              <a:defRPr sz="1200">
                <a:solidFill>
                  <a:schemeClr val="tx1"/>
                </a:solidFill>
                <a:latin typeface="Calibri" pitchFamily="34" charset="0"/>
              </a:defRPr>
            </a:lvl3pPr>
            <a:lvl4pPr marL="1600200" indent="-228600" defTabSz="930275" eaLnBrk="0" hangingPunct="0">
              <a:spcBef>
                <a:spcPct val="30000"/>
              </a:spcBef>
              <a:defRPr sz="1200">
                <a:solidFill>
                  <a:schemeClr val="tx1"/>
                </a:solidFill>
                <a:latin typeface="Calibri" pitchFamily="34" charset="0"/>
              </a:defRPr>
            </a:lvl4pPr>
            <a:lvl5pPr marL="2057400" indent="-228600" defTabSz="930275" eaLnBrk="0" hangingPunct="0">
              <a:spcBef>
                <a:spcPct val="30000"/>
              </a:spcBef>
              <a:defRPr sz="1200">
                <a:solidFill>
                  <a:schemeClr val="tx1"/>
                </a:solidFill>
                <a:latin typeface="Calibri" pitchFamily="34" charset="0"/>
              </a:defRPr>
            </a:lvl5pPr>
            <a:lvl6pPr marL="2514600" indent="-228600" defTabSz="930275" eaLnBrk="0" fontAlgn="base" hangingPunct="0">
              <a:spcBef>
                <a:spcPct val="30000"/>
              </a:spcBef>
              <a:spcAft>
                <a:spcPct val="0"/>
              </a:spcAft>
              <a:defRPr sz="1200">
                <a:solidFill>
                  <a:schemeClr val="tx1"/>
                </a:solidFill>
                <a:latin typeface="Calibri" pitchFamily="34" charset="0"/>
              </a:defRPr>
            </a:lvl6pPr>
            <a:lvl7pPr marL="2971800" indent="-228600" defTabSz="930275" eaLnBrk="0" fontAlgn="base" hangingPunct="0">
              <a:spcBef>
                <a:spcPct val="30000"/>
              </a:spcBef>
              <a:spcAft>
                <a:spcPct val="0"/>
              </a:spcAft>
              <a:defRPr sz="1200">
                <a:solidFill>
                  <a:schemeClr val="tx1"/>
                </a:solidFill>
                <a:latin typeface="Calibri" pitchFamily="34" charset="0"/>
              </a:defRPr>
            </a:lvl7pPr>
            <a:lvl8pPr marL="3429000" indent="-228600" defTabSz="930275" eaLnBrk="0" fontAlgn="base" hangingPunct="0">
              <a:spcBef>
                <a:spcPct val="30000"/>
              </a:spcBef>
              <a:spcAft>
                <a:spcPct val="0"/>
              </a:spcAft>
              <a:defRPr sz="1200">
                <a:solidFill>
                  <a:schemeClr val="tx1"/>
                </a:solidFill>
                <a:latin typeface="Calibri" pitchFamily="34" charset="0"/>
              </a:defRPr>
            </a:lvl8pPr>
            <a:lvl9pPr marL="3886200" indent="-228600" defTabSz="930275" eaLnBrk="0" fontAlgn="base" hangingPunct="0">
              <a:spcBef>
                <a:spcPct val="30000"/>
              </a:spcBef>
              <a:spcAft>
                <a:spcPct val="0"/>
              </a:spcAft>
              <a:defRPr sz="1200">
                <a:solidFill>
                  <a:schemeClr val="tx1"/>
                </a:solidFill>
                <a:latin typeface="Calibri" pitchFamily="34" charset="0"/>
              </a:defRPr>
            </a:lvl9pPr>
          </a:lstStyle>
          <a:p>
            <a:pPr eaLnBrk="1" hangingPunct="1">
              <a:spcBef>
                <a:spcPct val="0"/>
              </a:spcBef>
            </a:pPr>
            <a:fld id="{30DAF65E-F8ED-436E-97BC-28AF9506A91C}" type="slidenum">
              <a:rPr lang="fr-FR" altLang="en-US" smtClean="0">
                <a:latin typeface="Times New Roman" pitchFamily="18" charset="0"/>
              </a:rPr>
              <a:pPr eaLnBrk="1" hangingPunct="1">
                <a:spcBef>
                  <a:spcPct val="0"/>
                </a:spcBef>
              </a:pPr>
              <a:t>2</a:t>
            </a:fld>
            <a:endParaRPr lang="fr-FR" altLang="en-US">
              <a:latin typeface="Times New Roman" pitchFamily="18" charset="0"/>
            </a:endParaRPr>
          </a:p>
        </p:txBody>
      </p:sp>
    </p:spTree>
    <p:extLst>
      <p:ext uri="{BB962C8B-B14F-4D97-AF65-F5344CB8AC3E}">
        <p14:creationId xmlns:p14="http://schemas.microsoft.com/office/powerpoint/2010/main" val="329415965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image" Target="../media/image3.emf"/><Relationship Id="rId1" Type="http://schemas.openxmlformats.org/officeDocument/2006/relationships/slideMaster" Target="../slideMasters/slideMaster2.xml"/><Relationship Id="rId4" Type="http://schemas.openxmlformats.org/officeDocument/2006/relationships/image" Target="../media/image1.emf"/></Relationships>
</file>

<file path=ppt/slideLayouts/_rels/slideLayout13.xml.rels><?xml version="1.0" encoding="UTF-8" standalone="yes"?>
<Relationships xmlns="http://schemas.openxmlformats.org/package/2006/relationships"><Relationship Id="rId3" Type="http://schemas.openxmlformats.org/officeDocument/2006/relationships/image" Target="../media/image6.emf"/><Relationship Id="rId2" Type="http://schemas.openxmlformats.org/officeDocument/2006/relationships/image" Target="../media/image5.emf"/><Relationship Id="rId1" Type="http://schemas.openxmlformats.org/officeDocument/2006/relationships/slideMaster" Target="../slideMasters/slideMaster2.xml"/><Relationship Id="rId5" Type="http://schemas.openxmlformats.org/officeDocument/2006/relationships/image" Target="../media/image8.emf"/><Relationship Id="rId4" Type="http://schemas.openxmlformats.org/officeDocument/2006/relationships/image" Target="../media/image7.emf"/></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3" Type="http://schemas.openxmlformats.org/officeDocument/2006/relationships/image" Target="../media/image11.emf"/><Relationship Id="rId2" Type="http://schemas.openxmlformats.org/officeDocument/2006/relationships/image" Target="../media/image10.emf"/><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3" Type="http://schemas.openxmlformats.org/officeDocument/2006/relationships/image" Target="../media/image11.emf"/><Relationship Id="rId2" Type="http://schemas.openxmlformats.org/officeDocument/2006/relationships/image" Target="../media/image10.emf"/><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5.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image" Target="../media/image3.emf"/><Relationship Id="rId1" Type="http://schemas.openxmlformats.org/officeDocument/2006/relationships/slideMaster" Target="../slideMasters/slideMaster3.xml"/><Relationship Id="rId4" Type="http://schemas.openxmlformats.org/officeDocument/2006/relationships/image" Target="../media/image1.emf"/></Relationships>
</file>

<file path=ppt/slideLayouts/_rels/slideLayout36.xml.rels><?xml version="1.0" encoding="UTF-8" standalone="yes"?>
<Relationships xmlns="http://schemas.openxmlformats.org/package/2006/relationships"><Relationship Id="rId3" Type="http://schemas.openxmlformats.org/officeDocument/2006/relationships/image" Target="../media/image6.emf"/><Relationship Id="rId2" Type="http://schemas.openxmlformats.org/officeDocument/2006/relationships/image" Target="../media/image5.emf"/><Relationship Id="rId1" Type="http://schemas.openxmlformats.org/officeDocument/2006/relationships/slideMaster" Target="../slideMasters/slideMaster3.xml"/><Relationship Id="rId5" Type="http://schemas.openxmlformats.org/officeDocument/2006/relationships/image" Target="../media/image8.emf"/><Relationship Id="rId4" Type="http://schemas.openxmlformats.org/officeDocument/2006/relationships/image" Target="../media/image7.emf"/></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9.xml.rels><?xml version="1.0" encoding="UTF-8" standalone="yes"?>
<Relationships xmlns="http://schemas.openxmlformats.org/package/2006/relationships"><Relationship Id="rId2" Type="http://schemas.openxmlformats.org/officeDocument/2006/relationships/image" Target="../media/image12.png"/><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2" Type="http://schemas.openxmlformats.org/officeDocument/2006/relationships/image" Target="../media/image12.png"/><Relationship Id="rId1" Type="http://schemas.openxmlformats.org/officeDocument/2006/relationships/slideMaster" Target="../slideMasters/slideMaster3.xml"/></Relationships>
</file>

<file path=ppt/slideLayouts/_rels/slideLayout41.xml.rels><?xml version="1.0" encoding="UTF-8" standalone="yes"?>
<Relationships xmlns="http://schemas.openxmlformats.org/package/2006/relationships"><Relationship Id="rId2" Type="http://schemas.openxmlformats.org/officeDocument/2006/relationships/image" Target="../media/image12.png"/><Relationship Id="rId1" Type="http://schemas.openxmlformats.org/officeDocument/2006/relationships/slideMaster" Target="../slideMasters/slideMaster3.xml"/></Relationships>
</file>

<file path=ppt/slideLayouts/_rels/slideLayout42.xml.rels><?xml version="1.0" encoding="UTF-8" standalone="yes"?>
<Relationships xmlns="http://schemas.openxmlformats.org/package/2006/relationships"><Relationship Id="rId2" Type="http://schemas.openxmlformats.org/officeDocument/2006/relationships/image" Target="../media/image12.png"/><Relationship Id="rId1" Type="http://schemas.openxmlformats.org/officeDocument/2006/relationships/slideMaster" Target="../slideMasters/slideMaster3.xml"/></Relationships>
</file>

<file path=ppt/slideLayouts/_rels/slideLayout43.xml.rels><?xml version="1.0" encoding="UTF-8" standalone="yes"?>
<Relationships xmlns="http://schemas.openxmlformats.org/package/2006/relationships"><Relationship Id="rId2" Type="http://schemas.openxmlformats.org/officeDocument/2006/relationships/image" Target="../media/image12.png"/><Relationship Id="rId1" Type="http://schemas.openxmlformats.org/officeDocument/2006/relationships/slideMaster" Target="../slideMasters/slideMaster3.xml"/></Relationships>
</file>

<file path=ppt/slideLayouts/_rels/slideLayout44.xml.rels><?xml version="1.0" encoding="UTF-8" standalone="yes"?>
<Relationships xmlns="http://schemas.openxmlformats.org/package/2006/relationships"><Relationship Id="rId3" Type="http://schemas.openxmlformats.org/officeDocument/2006/relationships/image" Target="../media/image14.png"/><Relationship Id="rId2" Type="http://schemas.openxmlformats.org/officeDocument/2006/relationships/image" Target="../media/image13.png"/><Relationship Id="rId1" Type="http://schemas.openxmlformats.org/officeDocument/2006/relationships/slideMaster" Target="../slideMasters/slideMaster3.xml"/></Relationships>
</file>

<file path=ppt/slideLayouts/_rels/slideLayout45.xml.rels><?xml version="1.0" encoding="UTF-8" standalone="yes"?>
<Relationships xmlns="http://schemas.openxmlformats.org/package/2006/relationships"><Relationship Id="rId3" Type="http://schemas.openxmlformats.org/officeDocument/2006/relationships/image" Target="../media/image11.emf"/><Relationship Id="rId2" Type="http://schemas.openxmlformats.org/officeDocument/2006/relationships/image" Target="../media/image13.png"/><Relationship Id="rId1" Type="http://schemas.openxmlformats.org/officeDocument/2006/relationships/slideMaster" Target="../slideMasters/slideMaster3.xml"/></Relationships>
</file>

<file path=ppt/slideLayouts/_rels/slideLayout46.xml.rels><?xml version="1.0" encoding="UTF-8" standalone="yes"?>
<Relationships xmlns="http://schemas.openxmlformats.org/package/2006/relationships"><Relationship Id="rId3" Type="http://schemas.openxmlformats.org/officeDocument/2006/relationships/image" Target="../media/image11.emf"/><Relationship Id="rId2" Type="http://schemas.openxmlformats.org/officeDocument/2006/relationships/image" Target="../media/image13.png"/><Relationship Id="rId1" Type="http://schemas.openxmlformats.org/officeDocument/2006/relationships/slideMaster" Target="../slideMasters/slideMaster3.xml"/></Relationships>
</file>

<file path=ppt/slideLayouts/_rels/slideLayout47.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image" Target="../media/image15.emf"/><Relationship Id="rId1" Type="http://schemas.openxmlformats.org/officeDocument/2006/relationships/slideMaster" Target="../slideMasters/slideMaster3.xml"/></Relationships>
</file>

<file path=ppt/slideLayouts/_rels/slideLayout48.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image" Target="../media/image5.emf"/><Relationship Id="rId1" Type="http://schemas.openxmlformats.org/officeDocument/2006/relationships/slideMaster" Target="../slideMasters/slideMaster3.xml"/></Relationships>
</file>

<file path=ppt/slideLayouts/_rels/slideLayout49.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Master" Target="../slideMasters/slideMaster3.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Master" Target="../slideMasters/slideMaster3.xml"/></Relationships>
</file>

<file path=ppt/slideLayouts/_rels/slideLayout51.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Master" Target="../slideMasters/slideMaster3.xml"/></Relationships>
</file>

<file path=ppt/slideLayouts/_rels/slideLayout52.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Master" Target="../slideMasters/slideMaster3.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59.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Master" Target="../slideMasters/slideMaster3.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image" Target="../media/image3.emf"/><Relationship Id="rId1" Type="http://schemas.openxmlformats.org/officeDocument/2006/relationships/slideMaster" Target="../slideMasters/slideMaster3.xml"/><Relationship Id="rId4" Type="http://schemas.openxmlformats.org/officeDocument/2006/relationships/image" Target="../media/image1.emf"/></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132D231-0AA3-457A-A10A-2A0A0DBCE2C8}"/>
              </a:ext>
            </a:extLst>
          </p:cNvPr>
          <p:cNvSpPr>
            <a:spLocks noGrp="1"/>
          </p:cNvSpPr>
          <p:nvPr>
            <p:ph type="dt" sz="half" idx="10"/>
          </p:nvPr>
        </p:nvSpPr>
        <p:spPr/>
        <p:txBody>
          <a:bodyPr/>
          <a:lstStyle>
            <a:lvl1pPr>
              <a:defRPr/>
            </a:lvl1pPr>
          </a:lstStyle>
          <a:p>
            <a:pPr>
              <a:defRPr/>
            </a:pPr>
            <a:endParaRPr lang="en-GB" altLang="en-US"/>
          </a:p>
        </p:txBody>
      </p:sp>
      <p:sp>
        <p:nvSpPr>
          <p:cNvPr id="5" name="Footer Placeholder 4">
            <a:extLst>
              <a:ext uri="{FF2B5EF4-FFF2-40B4-BE49-F238E27FC236}">
                <a16:creationId xmlns:a16="http://schemas.microsoft.com/office/drawing/2014/main" id="{ED1CB062-6749-4FD0-AB40-8A905496A406}"/>
              </a:ext>
            </a:extLst>
          </p:cNvPr>
          <p:cNvSpPr>
            <a:spLocks noGrp="1"/>
          </p:cNvSpPr>
          <p:nvPr>
            <p:ph type="ftr" sz="quarter" idx="11"/>
          </p:nvPr>
        </p:nvSpPr>
        <p:spPr/>
        <p:txBody>
          <a:bodyPr/>
          <a:lstStyle>
            <a:lvl1pPr>
              <a:defRPr/>
            </a:lvl1pPr>
          </a:lstStyle>
          <a:p>
            <a:pPr>
              <a:defRPr/>
            </a:pPr>
            <a:endParaRPr lang="en-GB" altLang="en-US"/>
          </a:p>
        </p:txBody>
      </p:sp>
      <p:sp>
        <p:nvSpPr>
          <p:cNvPr id="6" name="Slide Number Placeholder 5">
            <a:extLst>
              <a:ext uri="{FF2B5EF4-FFF2-40B4-BE49-F238E27FC236}">
                <a16:creationId xmlns:a16="http://schemas.microsoft.com/office/drawing/2014/main" id="{04F72CFC-671E-4300-A2D8-2F606E243B75}"/>
              </a:ext>
            </a:extLst>
          </p:cNvPr>
          <p:cNvSpPr>
            <a:spLocks noGrp="1"/>
          </p:cNvSpPr>
          <p:nvPr>
            <p:ph type="sldNum" sz="quarter" idx="12"/>
          </p:nvPr>
        </p:nvSpPr>
        <p:spPr/>
        <p:txBody>
          <a:bodyPr/>
          <a:lstStyle>
            <a:lvl1pPr>
              <a:defRPr/>
            </a:lvl1pPr>
          </a:lstStyle>
          <a:p>
            <a:fld id="{31E19ED1-219B-4E6F-8F39-37E6F92B604F}" type="slidenum">
              <a:rPr lang="en-GB" altLang="en-US"/>
              <a:pPr/>
              <a:t>‹#›</a:t>
            </a:fld>
            <a:endParaRPr lang="en-GB" altLang="en-US"/>
          </a:p>
        </p:txBody>
      </p:sp>
    </p:spTree>
    <p:extLst>
      <p:ext uri="{BB962C8B-B14F-4D97-AF65-F5344CB8AC3E}">
        <p14:creationId xmlns:p14="http://schemas.microsoft.com/office/powerpoint/2010/main" val="152176957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C4F7F2C1-E74B-495A-9EC2-162D053BBC41}"/>
              </a:ext>
            </a:extLst>
          </p:cNvPr>
          <p:cNvSpPr>
            <a:spLocks noGrp="1"/>
          </p:cNvSpPr>
          <p:nvPr>
            <p:ph type="dt" sz="half" idx="10"/>
          </p:nvPr>
        </p:nvSpPr>
        <p:spPr/>
        <p:txBody>
          <a:bodyPr/>
          <a:lstStyle>
            <a:lvl1pPr>
              <a:defRPr/>
            </a:lvl1pPr>
          </a:lstStyle>
          <a:p>
            <a:pPr>
              <a:defRPr/>
            </a:pPr>
            <a:endParaRPr lang="en-GB" altLang="en-US"/>
          </a:p>
        </p:txBody>
      </p:sp>
      <p:sp>
        <p:nvSpPr>
          <p:cNvPr id="5" name="Footer Placeholder 4">
            <a:extLst>
              <a:ext uri="{FF2B5EF4-FFF2-40B4-BE49-F238E27FC236}">
                <a16:creationId xmlns:a16="http://schemas.microsoft.com/office/drawing/2014/main" id="{A8D0FA8D-3BF7-4A0E-98AB-CDF492387DCE}"/>
              </a:ext>
            </a:extLst>
          </p:cNvPr>
          <p:cNvSpPr>
            <a:spLocks noGrp="1"/>
          </p:cNvSpPr>
          <p:nvPr>
            <p:ph type="ftr" sz="quarter" idx="11"/>
          </p:nvPr>
        </p:nvSpPr>
        <p:spPr/>
        <p:txBody>
          <a:bodyPr/>
          <a:lstStyle>
            <a:lvl1pPr>
              <a:defRPr/>
            </a:lvl1pPr>
          </a:lstStyle>
          <a:p>
            <a:pPr>
              <a:defRPr/>
            </a:pPr>
            <a:endParaRPr lang="en-GB" altLang="en-US"/>
          </a:p>
        </p:txBody>
      </p:sp>
      <p:sp>
        <p:nvSpPr>
          <p:cNvPr id="6" name="Slide Number Placeholder 5">
            <a:extLst>
              <a:ext uri="{FF2B5EF4-FFF2-40B4-BE49-F238E27FC236}">
                <a16:creationId xmlns:a16="http://schemas.microsoft.com/office/drawing/2014/main" id="{6C3C8E43-DD64-4334-A179-C2F3C10F45BA}"/>
              </a:ext>
            </a:extLst>
          </p:cNvPr>
          <p:cNvSpPr>
            <a:spLocks noGrp="1"/>
          </p:cNvSpPr>
          <p:nvPr>
            <p:ph type="sldNum" sz="quarter" idx="12"/>
          </p:nvPr>
        </p:nvSpPr>
        <p:spPr/>
        <p:txBody>
          <a:bodyPr/>
          <a:lstStyle>
            <a:lvl1pPr>
              <a:defRPr/>
            </a:lvl1pPr>
          </a:lstStyle>
          <a:p>
            <a:fld id="{28EBE3DC-FE2F-4D00-BE22-6AF3B5373438}" type="slidenum">
              <a:rPr lang="en-GB" altLang="en-US"/>
              <a:pPr/>
              <a:t>‹#›</a:t>
            </a:fld>
            <a:endParaRPr lang="en-GB" altLang="en-US"/>
          </a:p>
        </p:txBody>
      </p:sp>
    </p:spTree>
    <p:extLst>
      <p:ext uri="{BB962C8B-B14F-4D97-AF65-F5344CB8AC3E}">
        <p14:creationId xmlns:p14="http://schemas.microsoft.com/office/powerpoint/2010/main" val="399127147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39"/>
            <a:ext cx="27432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609600" y="274639"/>
            <a:ext cx="80264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7B98CCA-6B7B-4E0F-9348-6D47BD7082E8}"/>
              </a:ext>
            </a:extLst>
          </p:cNvPr>
          <p:cNvSpPr>
            <a:spLocks noGrp="1"/>
          </p:cNvSpPr>
          <p:nvPr>
            <p:ph type="dt" sz="half" idx="10"/>
          </p:nvPr>
        </p:nvSpPr>
        <p:spPr/>
        <p:txBody>
          <a:bodyPr/>
          <a:lstStyle>
            <a:lvl1pPr>
              <a:defRPr/>
            </a:lvl1pPr>
          </a:lstStyle>
          <a:p>
            <a:pPr>
              <a:defRPr/>
            </a:pPr>
            <a:endParaRPr lang="en-GB" altLang="en-US"/>
          </a:p>
        </p:txBody>
      </p:sp>
      <p:sp>
        <p:nvSpPr>
          <p:cNvPr id="5" name="Footer Placeholder 4">
            <a:extLst>
              <a:ext uri="{FF2B5EF4-FFF2-40B4-BE49-F238E27FC236}">
                <a16:creationId xmlns:a16="http://schemas.microsoft.com/office/drawing/2014/main" id="{8875F5FE-0FD3-478D-9D3F-2A858DE4D378}"/>
              </a:ext>
            </a:extLst>
          </p:cNvPr>
          <p:cNvSpPr>
            <a:spLocks noGrp="1"/>
          </p:cNvSpPr>
          <p:nvPr>
            <p:ph type="ftr" sz="quarter" idx="11"/>
          </p:nvPr>
        </p:nvSpPr>
        <p:spPr/>
        <p:txBody>
          <a:bodyPr/>
          <a:lstStyle>
            <a:lvl1pPr>
              <a:defRPr/>
            </a:lvl1pPr>
          </a:lstStyle>
          <a:p>
            <a:pPr>
              <a:defRPr/>
            </a:pPr>
            <a:endParaRPr lang="en-GB" altLang="en-US"/>
          </a:p>
        </p:txBody>
      </p:sp>
      <p:sp>
        <p:nvSpPr>
          <p:cNvPr id="6" name="Slide Number Placeholder 5">
            <a:extLst>
              <a:ext uri="{FF2B5EF4-FFF2-40B4-BE49-F238E27FC236}">
                <a16:creationId xmlns:a16="http://schemas.microsoft.com/office/drawing/2014/main" id="{BD6C7488-E0F2-4168-B1F9-216488072DB1}"/>
              </a:ext>
            </a:extLst>
          </p:cNvPr>
          <p:cNvSpPr>
            <a:spLocks noGrp="1"/>
          </p:cNvSpPr>
          <p:nvPr>
            <p:ph type="sldNum" sz="quarter" idx="12"/>
          </p:nvPr>
        </p:nvSpPr>
        <p:spPr/>
        <p:txBody>
          <a:bodyPr/>
          <a:lstStyle>
            <a:lvl1pPr>
              <a:defRPr/>
            </a:lvl1pPr>
          </a:lstStyle>
          <a:p>
            <a:fld id="{8433A519-66AE-4144-BC56-9D6E03459648}" type="slidenum">
              <a:rPr lang="en-GB" altLang="en-US"/>
              <a:pPr/>
              <a:t>‹#›</a:t>
            </a:fld>
            <a:endParaRPr lang="en-GB" altLang="en-US"/>
          </a:p>
        </p:txBody>
      </p:sp>
    </p:spTree>
    <p:extLst>
      <p:ext uri="{BB962C8B-B14F-4D97-AF65-F5344CB8AC3E}">
        <p14:creationId xmlns:p14="http://schemas.microsoft.com/office/powerpoint/2010/main" val="377010155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0ACEEA6-EF2F-178A-BEBC-CB1AF3C916DF}"/>
              </a:ext>
            </a:extLst>
          </p:cNvPr>
          <p:cNvSpPr/>
          <p:nvPr/>
        </p:nvSpPr>
        <p:spPr>
          <a:xfrm>
            <a:off x="0" y="9"/>
            <a:ext cx="12192000" cy="4354825"/>
          </a:xfrm>
          <a:prstGeom prst="rect">
            <a:avLst/>
          </a:prstGeom>
          <a:solidFill>
            <a:srgbClr val="ECF2F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760" dirty="0"/>
          </a:p>
        </p:txBody>
      </p:sp>
      <p:pic>
        <p:nvPicPr>
          <p:cNvPr id="15" name="Picture 14">
            <a:extLst>
              <a:ext uri="{FF2B5EF4-FFF2-40B4-BE49-F238E27FC236}">
                <a16:creationId xmlns:a16="http://schemas.microsoft.com/office/drawing/2014/main" id="{6F1BD2A0-69A7-FD33-05B5-DE7FC46F4B06}"/>
              </a:ext>
            </a:extLst>
          </p:cNvPr>
          <p:cNvPicPr>
            <a:picLocks noChangeAspect="1"/>
          </p:cNvPicPr>
          <p:nvPr/>
        </p:nvPicPr>
        <p:blipFill>
          <a:blip r:embed="rId2"/>
          <a:stretch>
            <a:fillRect/>
          </a:stretch>
        </p:blipFill>
        <p:spPr>
          <a:xfrm>
            <a:off x="2" y="0"/>
            <a:ext cx="6560820" cy="5372100"/>
          </a:xfrm>
          <a:prstGeom prst="rect">
            <a:avLst/>
          </a:prstGeom>
        </p:spPr>
      </p:pic>
      <p:pic>
        <p:nvPicPr>
          <p:cNvPr id="19" name="Picture 18">
            <a:extLst>
              <a:ext uri="{FF2B5EF4-FFF2-40B4-BE49-F238E27FC236}">
                <a16:creationId xmlns:a16="http://schemas.microsoft.com/office/drawing/2014/main" id="{FD52F271-C77E-92EB-BD02-CBB94DD94C6B}"/>
              </a:ext>
            </a:extLst>
          </p:cNvPr>
          <p:cNvPicPr>
            <a:picLocks noChangeAspect="1"/>
          </p:cNvPicPr>
          <p:nvPr/>
        </p:nvPicPr>
        <p:blipFill>
          <a:blip r:embed="rId3"/>
          <a:stretch>
            <a:fillRect/>
          </a:stretch>
        </p:blipFill>
        <p:spPr>
          <a:xfrm>
            <a:off x="9002487" y="5116960"/>
            <a:ext cx="2823415" cy="908685"/>
          </a:xfrm>
          <a:prstGeom prst="rect">
            <a:avLst/>
          </a:prstGeom>
        </p:spPr>
      </p:pic>
      <p:pic>
        <p:nvPicPr>
          <p:cNvPr id="20" name="Picture 19">
            <a:extLst>
              <a:ext uri="{FF2B5EF4-FFF2-40B4-BE49-F238E27FC236}">
                <a16:creationId xmlns:a16="http://schemas.microsoft.com/office/drawing/2014/main" id="{1F95B548-0CE8-E496-A9D8-DB2EB49671AB}"/>
              </a:ext>
            </a:extLst>
          </p:cNvPr>
          <p:cNvPicPr>
            <a:picLocks noChangeAspect="1"/>
          </p:cNvPicPr>
          <p:nvPr/>
        </p:nvPicPr>
        <p:blipFill>
          <a:blip r:embed="rId4"/>
          <a:stretch>
            <a:fillRect/>
          </a:stretch>
        </p:blipFill>
        <p:spPr>
          <a:xfrm>
            <a:off x="11189972" y="118167"/>
            <a:ext cx="866715" cy="895040"/>
          </a:xfrm>
          <a:prstGeom prst="rect">
            <a:avLst/>
          </a:prstGeom>
        </p:spPr>
      </p:pic>
      <p:sp>
        <p:nvSpPr>
          <p:cNvPr id="9" name="Text Placeholder 8">
            <a:extLst>
              <a:ext uri="{FF2B5EF4-FFF2-40B4-BE49-F238E27FC236}">
                <a16:creationId xmlns:a16="http://schemas.microsoft.com/office/drawing/2014/main" id="{13E53474-FAE5-7714-DA19-B09DBBB72739}"/>
              </a:ext>
            </a:extLst>
          </p:cNvPr>
          <p:cNvSpPr>
            <a:spLocks noGrp="1"/>
          </p:cNvSpPr>
          <p:nvPr>
            <p:ph type="body" sz="quarter" idx="11"/>
          </p:nvPr>
        </p:nvSpPr>
        <p:spPr>
          <a:xfrm>
            <a:off x="5436611" y="3761092"/>
            <a:ext cx="4690088" cy="914400"/>
          </a:xfrm>
          <a:prstGeom prst="rect">
            <a:avLst/>
          </a:prstGeom>
        </p:spPr>
        <p:txBody>
          <a:bodyPr/>
          <a:lstStyle>
            <a:lvl1pPr>
              <a:buClr>
                <a:schemeClr val="accent3"/>
              </a:buClr>
              <a:defRPr sz="1800">
                <a:latin typeface="Source Sans Pro" panose="020B0503030403020204" pitchFamily="34" charset="0"/>
                <a:ea typeface="Source Sans Pro" panose="020B0503030403020204" pitchFamily="34" charset="0"/>
              </a:defRPr>
            </a:lvl1pPr>
            <a:lvl2pPr>
              <a:buClr>
                <a:schemeClr val="accent3"/>
              </a:buClr>
              <a:defRPr sz="1800">
                <a:latin typeface="Source Sans Pro" panose="020B0503030403020204" pitchFamily="34" charset="0"/>
                <a:ea typeface="Source Sans Pro" panose="020B0503030403020204" pitchFamily="34" charset="0"/>
              </a:defRPr>
            </a:lvl2pPr>
            <a:lvl3pPr>
              <a:buClr>
                <a:schemeClr val="accent3"/>
              </a:buClr>
              <a:defRPr sz="1800">
                <a:latin typeface="Source Sans Pro" panose="020B0503030403020204" pitchFamily="34" charset="0"/>
                <a:ea typeface="Source Sans Pro" panose="020B0503030403020204" pitchFamily="34" charset="0"/>
              </a:defRPr>
            </a:lvl3pPr>
            <a:lvl4pPr>
              <a:buClr>
                <a:schemeClr val="accent3"/>
              </a:buClr>
              <a:defRPr sz="1800">
                <a:latin typeface="Source Sans Pro" panose="020B0503030403020204" pitchFamily="34" charset="0"/>
                <a:ea typeface="Source Sans Pro" panose="020B0503030403020204" pitchFamily="34" charset="0"/>
              </a:defRPr>
            </a:lvl4pPr>
            <a:lvl5pPr>
              <a:buClr>
                <a:schemeClr val="accent3"/>
              </a:buClr>
              <a:defRPr sz="1800">
                <a:latin typeface="Source Sans Pro" panose="020B0503030403020204" pitchFamily="34" charset="0"/>
                <a:ea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3" name="Téglalap 2">
            <a:extLst>
              <a:ext uri="{FF2B5EF4-FFF2-40B4-BE49-F238E27FC236}">
                <a16:creationId xmlns:a16="http://schemas.microsoft.com/office/drawing/2014/main" id="{D1806FB9-545D-0207-6220-3315EA809185}"/>
              </a:ext>
            </a:extLst>
          </p:cNvPr>
          <p:cNvSpPr/>
          <p:nvPr userDrawn="1"/>
        </p:nvSpPr>
        <p:spPr>
          <a:xfrm>
            <a:off x="11883777" y="6483694"/>
            <a:ext cx="270076" cy="3588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hu-HU"/>
          </a:p>
        </p:txBody>
      </p:sp>
    </p:spTree>
    <p:extLst>
      <p:ext uri="{BB962C8B-B14F-4D97-AF65-F5344CB8AC3E}">
        <p14:creationId xmlns:p14="http://schemas.microsoft.com/office/powerpoint/2010/main" val="180443393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8" name="Title 11">
            <a:extLst>
              <a:ext uri="{FF2B5EF4-FFF2-40B4-BE49-F238E27FC236}">
                <a16:creationId xmlns:a16="http://schemas.microsoft.com/office/drawing/2014/main" id="{1A04A226-B7D2-44E6-5C3F-C042A8BF7B59}"/>
              </a:ext>
            </a:extLst>
          </p:cNvPr>
          <p:cNvSpPr>
            <a:spLocks noGrp="1"/>
          </p:cNvSpPr>
          <p:nvPr>
            <p:ph type="title"/>
          </p:nvPr>
        </p:nvSpPr>
        <p:spPr>
          <a:xfrm>
            <a:off x="190765" y="801823"/>
            <a:ext cx="5543939" cy="645663"/>
          </a:xfrm>
          <a:prstGeom prst="rect">
            <a:avLst/>
          </a:prstGeom>
        </p:spPr>
        <p:txBody>
          <a:bodyPr/>
          <a:lstStyle>
            <a:lvl1pPr>
              <a:defRPr sz="1575" b="0" i="0">
                <a:solidFill>
                  <a:srgbClr val="A2010C"/>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pic>
        <p:nvPicPr>
          <p:cNvPr id="9" name="Picture 8">
            <a:extLst>
              <a:ext uri="{FF2B5EF4-FFF2-40B4-BE49-F238E27FC236}">
                <a16:creationId xmlns:a16="http://schemas.microsoft.com/office/drawing/2014/main" id="{AA4F0514-B62C-AF28-C356-55868EDF23A4}"/>
              </a:ext>
            </a:extLst>
          </p:cNvPr>
          <p:cNvPicPr>
            <a:picLocks noChangeAspect="1"/>
          </p:cNvPicPr>
          <p:nvPr/>
        </p:nvPicPr>
        <p:blipFill>
          <a:blip r:embed="rId2"/>
          <a:stretch>
            <a:fillRect/>
          </a:stretch>
        </p:blipFill>
        <p:spPr>
          <a:xfrm>
            <a:off x="1" y="4"/>
            <a:ext cx="5074419" cy="653143"/>
          </a:xfrm>
          <a:prstGeom prst="rect">
            <a:avLst/>
          </a:prstGeom>
        </p:spPr>
      </p:pic>
      <p:sp>
        <p:nvSpPr>
          <p:cNvPr id="10" name="TextBox 8">
            <a:extLst>
              <a:ext uri="{FF2B5EF4-FFF2-40B4-BE49-F238E27FC236}">
                <a16:creationId xmlns:a16="http://schemas.microsoft.com/office/drawing/2014/main" id="{91F6E3A8-3591-48A3-675E-550935123D6E}"/>
              </a:ext>
            </a:extLst>
          </p:cNvPr>
          <p:cNvSpPr txBox="1"/>
          <p:nvPr/>
        </p:nvSpPr>
        <p:spPr>
          <a:xfrm>
            <a:off x="249957" y="34060"/>
            <a:ext cx="4256735" cy="369332"/>
          </a:xfrm>
          <a:prstGeom prst="rect">
            <a:avLst/>
          </a:prstGeom>
          <a:noFill/>
        </p:spPr>
        <p:txBody>
          <a:bodyPr wrap="square">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800" b="0" i="0" dirty="0">
                <a:solidFill>
                  <a:schemeClr val="bg1"/>
                </a:solidFill>
                <a:latin typeface="Source Sans Pro" panose="020B0503030403020204" pitchFamily="34" charset="0"/>
                <a:ea typeface="Source Sans Pro" panose="020B0503030403020204" pitchFamily="34" charset="0"/>
                <a:cs typeface="Arial"/>
              </a:rPr>
              <a:t>Overview</a:t>
            </a:r>
            <a:endParaRPr lang="en-US" sz="1800" b="0" i="0" dirty="0">
              <a:solidFill>
                <a:schemeClr val="bg1"/>
              </a:solidFill>
              <a:latin typeface="Source Sans Pro" panose="020B0503030403020204" pitchFamily="34" charset="0"/>
              <a:ea typeface="Source Sans Pro" panose="020B0503030403020204" pitchFamily="34" charset="0"/>
            </a:endParaRPr>
          </a:p>
        </p:txBody>
      </p:sp>
      <p:sp>
        <p:nvSpPr>
          <p:cNvPr id="11" name="Title 11">
            <a:extLst>
              <a:ext uri="{FF2B5EF4-FFF2-40B4-BE49-F238E27FC236}">
                <a16:creationId xmlns:a16="http://schemas.microsoft.com/office/drawing/2014/main" id="{F2DD3C9F-91DA-4CC6-A7A2-893541DFA89A}"/>
              </a:ext>
            </a:extLst>
          </p:cNvPr>
          <p:cNvSpPr>
            <a:spLocks noGrp="1"/>
          </p:cNvSpPr>
          <p:nvPr/>
        </p:nvSpPr>
        <p:spPr>
          <a:xfrm>
            <a:off x="200097" y="811157"/>
            <a:ext cx="5543939" cy="645663"/>
          </a:xfrm>
          <a:prstGeom prst="rect">
            <a:avLst/>
          </a:prstGeom>
        </p:spPr>
        <p:txBody>
          <a:bodyPr/>
          <a:lstStyle>
            <a:lvl1pPr algn="l" defTabSz="685783" rtl="0" eaLnBrk="1" latinLnBrk="0" hangingPunct="1">
              <a:lnSpc>
                <a:spcPct val="90000"/>
              </a:lnSpc>
              <a:spcBef>
                <a:spcPct val="0"/>
              </a:spcBef>
              <a:buNone/>
              <a:defRPr sz="2400" b="1" kern="1200">
                <a:solidFill>
                  <a:srgbClr val="A2010C"/>
                </a:solidFill>
                <a:latin typeface="Source Sans Pro" panose="020B0503030403020204" pitchFamily="34" charset="0"/>
                <a:ea typeface="Source Sans Pro" panose="020B0503030403020204" pitchFamily="34" charset="0"/>
                <a:cs typeface="+mj-cs"/>
              </a:defRPr>
            </a:lvl1pPr>
          </a:lstStyle>
          <a:p>
            <a:endParaRPr lang="en-HU" sz="1350" b="0" i="0" dirty="0">
              <a:latin typeface="Source Sans Pro" panose="020B0503030403020204" pitchFamily="34" charset="0"/>
              <a:ea typeface="Source Sans Pro" panose="020B0503030403020204" pitchFamily="34" charset="0"/>
            </a:endParaRPr>
          </a:p>
        </p:txBody>
      </p:sp>
      <p:sp>
        <p:nvSpPr>
          <p:cNvPr id="12" name="Rounded Rectangle 11">
            <a:extLst>
              <a:ext uri="{FF2B5EF4-FFF2-40B4-BE49-F238E27FC236}">
                <a16:creationId xmlns:a16="http://schemas.microsoft.com/office/drawing/2014/main" id="{3C060EC5-4D04-927D-B8AE-A567247E0D57}"/>
              </a:ext>
            </a:extLst>
          </p:cNvPr>
          <p:cNvSpPr/>
          <p:nvPr/>
        </p:nvSpPr>
        <p:spPr>
          <a:xfrm flipV="1">
            <a:off x="3237763" y="5566943"/>
            <a:ext cx="7232743" cy="84524"/>
          </a:xfrm>
          <a:prstGeom prst="roundRect">
            <a:avLst>
              <a:gd name="adj" fmla="val 50000"/>
            </a:avLst>
          </a:prstGeom>
          <a:solidFill>
            <a:srgbClr val="A3000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1013"/>
          </a:p>
        </p:txBody>
      </p:sp>
      <p:sp>
        <p:nvSpPr>
          <p:cNvPr id="13" name="TextBox 34">
            <a:extLst>
              <a:ext uri="{FF2B5EF4-FFF2-40B4-BE49-F238E27FC236}">
                <a16:creationId xmlns:a16="http://schemas.microsoft.com/office/drawing/2014/main" id="{D090377C-975A-DF2E-EDA3-AB6A569E286D}"/>
              </a:ext>
            </a:extLst>
          </p:cNvPr>
          <p:cNvSpPr txBox="1"/>
          <p:nvPr/>
        </p:nvSpPr>
        <p:spPr>
          <a:xfrm>
            <a:off x="3160235" y="1960860"/>
            <a:ext cx="7754423" cy="1616340"/>
          </a:xfrm>
          <a:prstGeom prst="rect">
            <a:avLst/>
          </a:prstGeom>
          <a:noFill/>
        </p:spPr>
        <p:txBody>
          <a:bodyPr wrap="square">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marL="160735" indent="-160735">
              <a:buClr>
                <a:srgbClr val="65A000"/>
              </a:buClr>
              <a:buFont typeface="Arial" panose="020B0604020202020204" pitchFamily="34" charset="0"/>
              <a:buChar char="•"/>
            </a:pPr>
            <a:r>
              <a:rPr lang="en-US" sz="1238" b="0" i="0" dirty="0">
                <a:latin typeface="Source Sans Pro" panose="020B0503030403020204" pitchFamily="34" charset="0"/>
                <a:ea typeface="Source Sans Pro" panose="020B0503030403020204" pitchFamily="34" charset="0"/>
              </a:rPr>
              <a:t>The navy blue bars on top are expandable and they can be stretched to cover longer headers</a:t>
            </a:r>
          </a:p>
          <a:p>
            <a:pPr marL="160735" indent="-160735">
              <a:buClr>
                <a:srgbClr val="65A000"/>
              </a:buClr>
              <a:buFont typeface="Arial" panose="020B0604020202020204" pitchFamily="34" charset="0"/>
              <a:buChar char="•"/>
            </a:pPr>
            <a:r>
              <a:rPr lang="en-US" sz="1238" b="0" i="0" dirty="0">
                <a:latin typeface="Source Sans Pro" panose="020B0503030403020204" pitchFamily="34" charset="0"/>
                <a:ea typeface="Source Sans Pro" panose="020B0503030403020204" pitchFamily="34" charset="0"/>
              </a:rPr>
              <a:t>Font: Source Sans Pro</a:t>
            </a:r>
          </a:p>
          <a:p>
            <a:pPr marL="160735" indent="-160735">
              <a:buClr>
                <a:srgbClr val="65A000"/>
              </a:buClr>
              <a:buFont typeface="Arial" panose="020B0604020202020204" pitchFamily="34" charset="0"/>
              <a:buChar char="•"/>
            </a:pPr>
            <a:r>
              <a:rPr lang="en-US" sz="1238" b="0" i="0" dirty="0">
                <a:latin typeface="Source Sans Pro" panose="020B0503030403020204" pitchFamily="34" charset="0"/>
                <a:ea typeface="Source Sans Pro" panose="020B0503030403020204" pitchFamily="34" charset="0"/>
              </a:rPr>
              <a:t>Headers should be in Bold font, size 28-32 </a:t>
            </a:r>
          </a:p>
          <a:p>
            <a:pPr marL="160735" indent="-160735">
              <a:buClr>
                <a:srgbClr val="65A000"/>
              </a:buClr>
              <a:buFont typeface="Arial" panose="020B0604020202020204" pitchFamily="34" charset="0"/>
              <a:buChar char="•"/>
            </a:pPr>
            <a:r>
              <a:rPr lang="en-US" sz="1238" b="0" i="0" dirty="0">
                <a:latin typeface="Source Sans Pro" panose="020B0503030403020204" pitchFamily="34" charset="0"/>
                <a:ea typeface="Source Sans Pro" panose="020B0503030403020204" pitchFamily="34" charset="0"/>
              </a:rPr>
              <a:t>Subtitles should be in Bold </a:t>
            </a:r>
            <a:r>
              <a:rPr lang="en-US" sz="1238" b="0" i="0" dirty="0">
                <a:solidFill>
                  <a:srgbClr val="A2010C"/>
                </a:solidFill>
                <a:latin typeface="Source Sans Pro" panose="020B0503030403020204" pitchFamily="34" charset="0"/>
                <a:ea typeface="Source Sans Pro" panose="020B0503030403020204" pitchFamily="34" charset="0"/>
              </a:rPr>
              <a:t>colored</a:t>
            </a:r>
            <a:r>
              <a:rPr lang="en-US" sz="1238" b="0" i="0" dirty="0">
                <a:latin typeface="Source Sans Pro" panose="020B0503030403020204" pitchFamily="34" charset="0"/>
                <a:ea typeface="Source Sans Pro" panose="020B0503030403020204" pitchFamily="34" charset="0"/>
              </a:rPr>
              <a:t> font (</a:t>
            </a:r>
            <a:r>
              <a:rPr lang="en-US" sz="1238" b="0" i="0" dirty="0">
                <a:solidFill>
                  <a:srgbClr val="A2010C"/>
                </a:solidFill>
                <a:latin typeface="Source Sans Pro" panose="020B0503030403020204" pitchFamily="34" charset="0"/>
                <a:ea typeface="Source Sans Pro" panose="020B0503030403020204" pitchFamily="34" charset="0"/>
              </a:rPr>
              <a:t>red</a:t>
            </a:r>
            <a:r>
              <a:rPr lang="en-US" sz="1238" b="0" i="0" dirty="0">
                <a:latin typeface="Source Sans Pro" panose="020B0503030403020204" pitchFamily="34" charset="0"/>
                <a:ea typeface="Source Sans Pro" panose="020B0503030403020204" pitchFamily="34" charset="0"/>
              </a:rPr>
              <a:t> or </a:t>
            </a:r>
            <a:r>
              <a:rPr lang="en-US" sz="1238" b="0" i="0" dirty="0">
                <a:solidFill>
                  <a:srgbClr val="65A000"/>
                </a:solidFill>
                <a:latin typeface="Source Sans Pro" panose="020B0503030403020204" pitchFamily="34" charset="0"/>
                <a:ea typeface="Source Sans Pro" panose="020B0503030403020204" pitchFamily="34" charset="0"/>
              </a:rPr>
              <a:t>green</a:t>
            </a:r>
            <a:r>
              <a:rPr lang="en-US" sz="1238" b="0" i="0" dirty="0">
                <a:latin typeface="Source Sans Pro" panose="020B0503030403020204" pitchFamily="34" charset="0"/>
                <a:ea typeface="Source Sans Pro" panose="020B0503030403020204" pitchFamily="34" charset="0"/>
              </a:rPr>
              <a:t>), size 28 </a:t>
            </a:r>
          </a:p>
          <a:p>
            <a:pPr marL="160735" indent="-160735">
              <a:buClr>
                <a:srgbClr val="65A000"/>
              </a:buClr>
              <a:buFont typeface="Arial" panose="020B0604020202020204" pitchFamily="34" charset="0"/>
              <a:buChar char="•"/>
            </a:pPr>
            <a:r>
              <a:rPr lang="en-US" sz="1238" b="0" i="0" dirty="0">
                <a:latin typeface="Source Sans Pro" panose="020B0503030403020204" pitchFamily="34" charset="0"/>
                <a:ea typeface="Source Sans Pro" panose="020B0503030403020204" pitchFamily="34" charset="0"/>
              </a:rPr>
              <a:t>There should be at least half an inch space from the edges for the body text</a:t>
            </a:r>
          </a:p>
          <a:p>
            <a:pPr marL="160735" indent="-160735">
              <a:buClr>
                <a:srgbClr val="65A000"/>
              </a:buClr>
              <a:buFont typeface="Arial" panose="020B0604020202020204" pitchFamily="34" charset="0"/>
              <a:buChar char="•"/>
            </a:pPr>
            <a:r>
              <a:rPr lang="en-US" sz="1238" b="0" i="0" dirty="0">
                <a:latin typeface="Source Sans Pro" panose="020B0503030403020204" pitchFamily="34" charset="0"/>
                <a:ea typeface="Source Sans Pro" panose="020B0503030403020204" pitchFamily="34" charset="0"/>
              </a:rPr>
              <a:t>Body text should be between size 22-24</a:t>
            </a:r>
            <a:endParaRPr lang="en-NL" sz="1238" b="0" i="0">
              <a:latin typeface="Source Sans Pro" panose="020B0503030403020204" pitchFamily="34" charset="0"/>
              <a:ea typeface="Source Sans Pro" panose="020B0503030403020204" pitchFamily="34" charset="0"/>
            </a:endParaRPr>
          </a:p>
          <a:p>
            <a:pPr marL="160735" indent="-160735">
              <a:buClr>
                <a:srgbClr val="65A000"/>
              </a:buClr>
              <a:buFont typeface="Arial" panose="020B0604020202020204" pitchFamily="34" charset="0"/>
              <a:buChar char="•"/>
            </a:pPr>
            <a:r>
              <a:rPr lang="en-US" sz="1238" b="0" i="0" dirty="0">
                <a:latin typeface="Source Sans Pro" panose="020B0503030403020204" pitchFamily="34" charset="0"/>
                <a:ea typeface="Source Sans Pro" panose="020B0503030403020204" pitchFamily="34" charset="0"/>
              </a:rPr>
              <a:t>Body text cannot be bigger than the header text</a:t>
            </a:r>
          </a:p>
          <a:p>
            <a:pPr marL="160735" indent="-160735">
              <a:buClr>
                <a:srgbClr val="65A000"/>
              </a:buClr>
              <a:buFont typeface="Arial" panose="020B0604020202020204" pitchFamily="34" charset="0"/>
              <a:buChar char="•"/>
            </a:pPr>
            <a:r>
              <a:rPr lang="en-GB" sz="1238" b="0" i="0" dirty="0">
                <a:solidFill>
                  <a:srgbClr val="222222"/>
                </a:solidFill>
                <a:effectLst/>
                <a:latin typeface="Source Sans Pro" panose="020B0503030403020204" pitchFamily="34" charset="0"/>
                <a:ea typeface="Source Sans Pro" panose="020B0503030403020204" pitchFamily="34" charset="0"/>
              </a:rPr>
              <a:t>Bullet point dots should be </a:t>
            </a:r>
            <a:r>
              <a:rPr lang="en-GB" sz="1238" b="0" i="0" dirty="0" err="1">
                <a:solidFill>
                  <a:srgbClr val="222222"/>
                </a:solidFill>
                <a:effectLst/>
                <a:latin typeface="Source Sans Pro" panose="020B0503030403020204" pitchFamily="34" charset="0"/>
                <a:ea typeface="Source Sans Pro" panose="020B0503030403020204" pitchFamily="34" charset="0"/>
              </a:rPr>
              <a:t>colored</a:t>
            </a:r>
            <a:r>
              <a:rPr lang="en-GB" sz="1238" b="0" i="0" dirty="0">
                <a:solidFill>
                  <a:srgbClr val="222222"/>
                </a:solidFill>
                <a:effectLst/>
                <a:latin typeface="Source Sans Pro" panose="020B0503030403020204" pitchFamily="34" charset="0"/>
                <a:ea typeface="Source Sans Pro" panose="020B0503030403020204" pitchFamily="34" charset="0"/>
              </a:rPr>
              <a:t> (</a:t>
            </a:r>
            <a:r>
              <a:rPr lang="en-GB" sz="1238" b="0" i="0" dirty="0">
                <a:solidFill>
                  <a:srgbClr val="A2010C"/>
                </a:solidFill>
                <a:effectLst/>
                <a:latin typeface="Source Sans Pro" panose="020B0503030403020204" pitchFamily="34" charset="0"/>
                <a:ea typeface="Source Sans Pro" panose="020B0503030403020204" pitchFamily="34" charset="0"/>
              </a:rPr>
              <a:t>red</a:t>
            </a:r>
            <a:r>
              <a:rPr lang="en-GB" sz="1238" b="0" i="0" dirty="0">
                <a:solidFill>
                  <a:srgbClr val="222222"/>
                </a:solidFill>
                <a:effectLst/>
                <a:latin typeface="Source Sans Pro" panose="020B0503030403020204" pitchFamily="34" charset="0"/>
                <a:ea typeface="Source Sans Pro" panose="020B0503030403020204" pitchFamily="34" charset="0"/>
              </a:rPr>
              <a:t> or </a:t>
            </a:r>
            <a:r>
              <a:rPr lang="en-GB" sz="1238" b="0" i="0" dirty="0">
                <a:solidFill>
                  <a:srgbClr val="65A000"/>
                </a:solidFill>
                <a:effectLst/>
                <a:latin typeface="Source Sans Pro" panose="020B0503030403020204" pitchFamily="34" charset="0"/>
                <a:ea typeface="Source Sans Pro" panose="020B0503030403020204" pitchFamily="34" charset="0"/>
              </a:rPr>
              <a:t>green</a:t>
            </a:r>
            <a:r>
              <a:rPr lang="en-GB" sz="1238" b="0" i="0" dirty="0">
                <a:solidFill>
                  <a:srgbClr val="222222"/>
                </a:solidFill>
                <a:effectLst/>
                <a:latin typeface="Source Sans Pro" panose="020B0503030403020204" pitchFamily="34" charset="0"/>
                <a:ea typeface="Source Sans Pro" panose="020B0503030403020204" pitchFamily="34" charset="0"/>
              </a:rPr>
              <a:t>)</a:t>
            </a:r>
          </a:p>
        </p:txBody>
      </p:sp>
      <p:grpSp>
        <p:nvGrpSpPr>
          <p:cNvPr id="14" name="Group 13">
            <a:extLst>
              <a:ext uri="{FF2B5EF4-FFF2-40B4-BE49-F238E27FC236}">
                <a16:creationId xmlns:a16="http://schemas.microsoft.com/office/drawing/2014/main" id="{691DE71C-2ADE-E9C7-CC61-C3CE1E0F1B13}"/>
              </a:ext>
            </a:extLst>
          </p:cNvPr>
          <p:cNvGrpSpPr/>
          <p:nvPr/>
        </p:nvGrpSpPr>
        <p:grpSpPr>
          <a:xfrm>
            <a:off x="1296008" y="1929709"/>
            <a:ext cx="1082315" cy="3601599"/>
            <a:chOff x="386561" y="2080529"/>
            <a:chExt cx="762001" cy="2535698"/>
          </a:xfrm>
        </p:grpSpPr>
        <p:pic>
          <p:nvPicPr>
            <p:cNvPr id="15" name="Picture 14">
              <a:extLst>
                <a:ext uri="{FF2B5EF4-FFF2-40B4-BE49-F238E27FC236}">
                  <a16:creationId xmlns:a16="http://schemas.microsoft.com/office/drawing/2014/main" id="{E5E80003-057D-C3F4-05F4-31F991697237}"/>
                </a:ext>
              </a:extLst>
            </p:cNvPr>
            <p:cNvPicPr>
              <a:picLocks noChangeAspect="1"/>
            </p:cNvPicPr>
            <p:nvPr/>
          </p:nvPicPr>
          <p:blipFill>
            <a:blip r:embed="rId3"/>
            <a:stretch>
              <a:fillRect/>
            </a:stretch>
          </p:blipFill>
          <p:spPr>
            <a:xfrm>
              <a:off x="386562" y="2080529"/>
              <a:ext cx="762000" cy="762000"/>
            </a:xfrm>
            <a:prstGeom prst="rect">
              <a:avLst/>
            </a:prstGeom>
          </p:spPr>
        </p:pic>
        <p:pic>
          <p:nvPicPr>
            <p:cNvPr id="16" name="Picture 15">
              <a:extLst>
                <a:ext uri="{FF2B5EF4-FFF2-40B4-BE49-F238E27FC236}">
                  <a16:creationId xmlns:a16="http://schemas.microsoft.com/office/drawing/2014/main" id="{46E5AE54-183A-E126-47FB-BAE702932DD2}"/>
                </a:ext>
              </a:extLst>
            </p:cNvPr>
            <p:cNvPicPr>
              <a:picLocks noChangeAspect="1"/>
            </p:cNvPicPr>
            <p:nvPr/>
          </p:nvPicPr>
          <p:blipFill>
            <a:blip r:embed="rId4"/>
            <a:stretch>
              <a:fillRect/>
            </a:stretch>
          </p:blipFill>
          <p:spPr>
            <a:xfrm>
              <a:off x="386561" y="2967378"/>
              <a:ext cx="762000" cy="762000"/>
            </a:xfrm>
            <a:prstGeom prst="rect">
              <a:avLst/>
            </a:prstGeom>
          </p:spPr>
        </p:pic>
        <p:pic>
          <p:nvPicPr>
            <p:cNvPr id="17" name="Picture 16">
              <a:extLst>
                <a:ext uri="{FF2B5EF4-FFF2-40B4-BE49-F238E27FC236}">
                  <a16:creationId xmlns:a16="http://schemas.microsoft.com/office/drawing/2014/main" id="{A26E2974-4011-381F-01F2-322F2EC4D653}"/>
                </a:ext>
              </a:extLst>
            </p:cNvPr>
            <p:cNvPicPr>
              <a:picLocks noChangeAspect="1"/>
            </p:cNvPicPr>
            <p:nvPr/>
          </p:nvPicPr>
          <p:blipFill>
            <a:blip r:embed="rId5"/>
            <a:stretch>
              <a:fillRect/>
            </a:stretch>
          </p:blipFill>
          <p:spPr>
            <a:xfrm>
              <a:off x="386562" y="3854227"/>
              <a:ext cx="762000" cy="762000"/>
            </a:xfrm>
            <a:prstGeom prst="rect">
              <a:avLst/>
            </a:prstGeom>
          </p:spPr>
        </p:pic>
      </p:grpSp>
      <p:sp>
        <p:nvSpPr>
          <p:cNvPr id="18" name="Title 11">
            <a:extLst>
              <a:ext uri="{FF2B5EF4-FFF2-40B4-BE49-F238E27FC236}">
                <a16:creationId xmlns:a16="http://schemas.microsoft.com/office/drawing/2014/main" id="{3431823E-64E2-D65B-78B4-F33EEB7700B5}"/>
              </a:ext>
            </a:extLst>
          </p:cNvPr>
          <p:cNvSpPr txBox="1">
            <a:spLocks/>
          </p:cNvSpPr>
          <p:nvPr/>
        </p:nvSpPr>
        <p:spPr>
          <a:xfrm>
            <a:off x="4879306" y="6135823"/>
            <a:ext cx="5543939" cy="645663"/>
          </a:xfrm>
          <a:prstGeom prst="rect">
            <a:avLst/>
          </a:prstGeom>
        </p:spPr>
        <p:txBody>
          <a:bodyPr/>
          <a:lstStyle>
            <a:lvl1pPr algn="l" defTabSz="685800" rtl="0" eaLnBrk="1" latinLnBrk="0" hangingPunct="1">
              <a:lnSpc>
                <a:spcPct val="90000"/>
              </a:lnSpc>
              <a:spcBef>
                <a:spcPct val="0"/>
              </a:spcBef>
              <a:buNone/>
              <a:defRPr sz="3300" kern="1200">
                <a:solidFill>
                  <a:schemeClr val="tx1"/>
                </a:solidFill>
                <a:latin typeface="+mj-lt"/>
                <a:ea typeface="+mj-ea"/>
                <a:cs typeface="+mj-cs"/>
              </a:defRPr>
            </a:lvl1pPr>
          </a:lstStyle>
          <a:p>
            <a:endParaRPr lang="en-HU" sz="1856" dirty="0"/>
          </a:p>
        </p:txBody>
      </p:sp>
    </p:spTree>
    <p:extLst>
      <p:ext uri="{BB962C8B-B14F-4D97-AF65-F5344CB8AC3E}">
        <p14:creationId xmlns:p14="http://schemas.microsoft.com/office/powerpoint/2010/main" val="55643014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Subtitle slide">
    <p:spTree>
      <p:nvGrpSpPr>
        <p:cNvPr id="1" name=""/>
        <p:cNvGrpSpPr/>
        <p:nvPr/>
      </p:nvGrpSpPr>
      <p:grpSpPr>
        <a:xfrm>
          <a:off x="0" y="0"/>
          <a:ext cx="0" cy="0"/>
          <a:chOff x="0" y="0"/>
          <a:chExt cx="0" cy="0"/>
        </a:xfrm>
      </p:grpSpPr>
      <p:sp>
        <p:nvSpPr>
          <p:cNvPr id="4" name="Title 1">
            <a:extLst>
              <a:ext uri="{FF2B5EF4-FFF2-40B4-BE49-F238E27FC236}">
                <a16:creationId xmlns:a16="http://schemas.microsoft.com/office/drawing/2014/main" id="{E215DDFB-DF5A-437E-609D-5C21DFE657C6}"/>
              </a:ext>
            </a:extLst>
          </p:cNvPr>
          <p:cNvSpPr>
            <a:spLocks noGrp="1"/>
          </p:cNvSpPr>
          <p:nvPr>
            <p:ph type="title" hasCustomPrompt="1"/>
          </p:nvPr>
        </p:nvSpPr>
        <p:spPr>
          <a:xfrm>
            <a:off x="190765" y="801823"/>
            <a:ext cx="5543939" cy="645663"/>
          </a:xfrm>
          <a:prstGeom prst="rect">
            <a:avLst/>
          </a:prstGeom>
        </p:spPr>
        <p:txBody>
          <a:bodyPr/>
          <a:lstStyle>
            <a:lvl1pPr>
              <a:defRPr sz="1350" b="0" i="0">
                <a:solidFill>
                  <a:srgbClr val="A2010C"/>
                </a:solidFill>
                <a:latin typeface="Source Sans Pro" panose="020B0503030403020204" pitchFamily="34" charset="0"/>
                <a:ea typeface="Source Sans Pro" panose="020B0503030403020204" pitchFamily="34" charset="0"/>
              </a:defRPr>
            </a:lvl1pPr>
          </a:lstStyle>
          <a:p>
            <a:r>
              <a:rPr lang="en-GB" dirty="0"/>
              <a:t>Click to edit Subtitle</a:t>
            </a:r>
            <a:endParaRPr lang="en-HU" dirty="0"/>
          </a:p>
        </p:txBody>
      </p:sp>
    </p:spTree>
    <p:extLst>
      <p:ext uri="{BB962C8B-B14F-4D97-AF65-F5344CB8AC3E}">
        <p14:creationId xmlns:p14="http://schemas.microsoft.com/office/powerpoint/2010/main" val="25043764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D72F2A25-536D-97CA-8733-60F87254D169}"/>
              </a:ext>
            </a:extLst>
          </p:cNvPr>
          <p:cNvSpPr txBox="1">
            <a:spLocks/>
          </p:cNvSpPr>
          <p:nvPr/>
        </p:nvSpPr>
        <p:spPr>
          <a:xfrm>
            <a:off x="3" y="1"/>
            <a:ext cx="4088615" cy="6189784"/>
          </a:xfrm>
          <a:prstGeom prst="roundRect">
            <a:avLst>
              <a:gd name="adj" fmla="val 0"/>
            </a:avLst>
          </a:prstGeom>
          <a:solidFill>
            <a:srgbClr val="EDF3F8"/>
          </a:solidFill>
          <a:ln>
            <a:noFill/>
          </a:ln>
        </p:spPr>
        <p:txBody>
          <a:bodyPr spcFirstLastPara="1" vert="horz" wrap="square" lIns="81000" tIns="0" rIns="81000"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1238" b="0" i="0" dirty="0">
              <a:latin typeface="Source Sans Pro" panose="020B0503030403020204" pitchFamily="34" charset="0"/>
              <a:ea typeface="Source Sans Pro" panose="020B0503030403020204" pitchFamily="34" charset="0"/>
              <a:cs typeface="Arial"/>
            </a:endParaRPr>
          </a:p>
        </p:txBody>
      </p:sp>
      <p:pic>
        <p:nvPicPr>
          <p:cNvPr id="4" name="Picture 3">
            <a:extLst>
              <a:ext uri="{FF2B5EF4-FFF2-40B4-BE49-F238E27FC236}">
                <a16:creationId xmlns:a16="http://schemas.microsoft.com/office/drawing/2014/main" id="{C2D54B96-1E12-E897-E057-FD45E8A70DF8}"/>
              </a:ext>
            </a:extLst>
          </p:cNvPr>
          <p:cNvPicPr>
            <a:picLocks noChangeAspect="1"/>
          </p:cNvPicPr>
          <p:nvPr/>
        </p:nvPicPr>
        <p:blipFill rotWithShape="1">
          <a:blip r:embed="rId2"/>
          <a:srcRect l="50000" t="50000"/>
          <a:stretch/>
        </p:blipFill>
        <p:spPr>
          <a:xfrm>
            <a:off x="-9428" y="-9428"/>
            <a:ext cx="4088615" cy="3362227"/>
          </a:xfrm>
          <a:prstGeom prst="rect">
            <a:avLst/>
          </a:prstGeom>
        </p:spPr>
      </p:pic>
      <p:sp>
        <p:nvSpPr>
          <p:cNvPr id="5" name="Pentagon 4">
            <a:extLst>
              <a:ext uri="{FF2B5EF4-FFF2-40B4-BE49-F238E27FC236}">
                <a16:creationId xmlns:a16="http://schemas.microsoft.com/office/drawing/2014/main" id="{C5DAA140-AE6B-5F78-CE8A-79E092442AF6}"/>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a:p>
        </p:txBody>
      </p:sp>
    </p:spTree>
    <p:extLst>
      <p:ext uri="{BB962C8B-B14F-4D97-AF65-F5344CB8AC3E}">
        <p14:creationId xmlns:p14="http://schemas.microsoft.com/office/powerpoint/2010/main" val="313846132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p:cSld name="5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F4B0F0E3-C581-45A7-D91F-AF128519A052}"/>
              </a:ext>
            </a:extLst>
          </p:cNvPr>
          <p:cNvSpPr txBox="1">
            <a:spLocks/>
          </p:cNvSpPr>
          <p:nvPr/>
        </p:nvSpPr>
        <p:spPr>
          <a:xfrm>
            <a:off x="3" y="1"/>
            <a:ext cx="4088615" cy="6189784"/>
          </a:xfrm>
          <a:prstGeom prst="roundRect">
            <a:avLst>
              <a:gd name="adj" fmla="val 0"/>
            </a:avLst>
          </a:prstGeom>
          <a:solidFill>
            <a:srgbClr val="EDF3F8"/>
          </a:solidFill>
          <a:ln>
            <a:noFill/>
          </a:ln>
        </p:spPr>
        <p:txBody>
          <a:bodyPr spcFirstLastPara="1" vert="horz" wrap="square" lIns="81000" tIns="0" rIns="81000"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1238" b="0" i="0" dirty="0">
              <a:latin typeface="Source Sans Pro" panose="020B0503030403020204" pitchFamily="34" charset="0"/>
              <a:ea typeface="Source Sans Pro" panose="020B0503030403020204" pitchFamily="34" charset="0"/>
              <a:cs typeface="Arial"/>
            </a:endParaRPr>
          </a:p>
        </p:txBody>
      </p:sp>
      <p:pic>
        <p:nvPicPr>
          <p:cNvPr id="4" name="Picture 3">
            <a:extLst>
              <a:ext uri="{FF2B5EF4-FFF2-40B4-BE49-F238E27FC236}">
                <a16:creationId xmlns:a16="http://schemas.microsoft.com/office/drawing/2014/main" id="{2B7397D9-9689-C2A3-918B-ACCAEF077BB9}"/>
              </a:ext>
            </a:extLst>
          </p:cNvPr>
          <p:cNvPicPr>
            <a:picLocks noChangeAspect="1"/>
          </p:cNvPicPr>
          <p:nvPr/>
        </p:nvPicPr>
        <p:blipFill rotWithShape="1">
          <a:blip r:embed="rId2"/>
          <a:srcRect l="50000" t="50000"/>
          <a:stretch/>
        </p:blipFill>
        <p:spPr>
          <a:xfrm>
            <a:off x="-9428" y="-9428"/>
            <a:ext cx="4088615" cy="3362227"/>
          </a:xfrm>
          <a:prstGeom prst="rect">
            <a:avLst/>
          </a:prstGeom>
        </p:spPr>
      </p:pic>
      <p:sp>
        <p:nvSpPr>
          <p:cNvPr id="5" name="TextBox 4">
            <a:extLst>
              <a:ext uri="{FF2B5EF4-FFF2-40B4-BE49-F238E27FC236}">
                <a16:creationId xmlns:a16="http://schemas.microsoft.com/office/drawing/2014/main" id="{297A7B6A-1283-C8EB-D9EC-98C21BBE4CCA}"/>
              </a:ext>
            </a:extLst>
          </p:cNvPr>
          <p:cNvSpPr txBox="1"/>
          <p:nvPr/>
        </p:nvSpPr>
        <p:spPr>
          <a:xfrm>
            <a:off x="357739" y="669121"/>
            <a:ext cx="3447047" cy="584775"/>
          </a:xfrm>
          <a:prstGeom prst="rect">
            <a:avLst/>
          </a:prstGeom>
          <a:noFill/>
        </p:spPr>
        <p:txBody>
          <a:bodyPr wrap="square">
            <a:spAutoFit/>
          </a:bodyPr>
          <a:lstStyle/>
          <a:p>
            <a:r>
              <a:rPr lang="en-US" sz="3200" b="1" i="0" dirty="0">
                <a:solidFill>
                  <a:schemeClr val="bg1"/>
                </a:solidFill>
                <a:latin typeface="Source Sans Pro" panose="020B0503030403020204" pitchFamily="34" charset="0"/>
                <a:ea typeface="Source Sans Pro" panose="020B0503030403020204" pitchFamily="34" charset="0"/>
                <a:cs typeface="Arial"/>
              </a:rPr>
              <a:t>Key messages</a:t>
            </a:r>
            <a:endParaRPr lang="en-US" sz="3200" b="1" i="0" dirty="0">
              <a:solidFill>
                <a:schemeClr val="bg1"/>
              </a:solidFill>
              <a:latin typeface="Source Sans Pro" panose="020B0503030403020204" pitchFamily="34" charset="0"/>
              <a:ea typeface="Source Sans Pro" panose="020B0503030403020204" pitchFamily="34" charset="0"/>
            </a:endParaRPr>
          </a:p>
        </p:txBody>
      </p:sp>
      <p:sp>
        <p:nvSpPr>
          <p:cNvPr id="6" name="Rounded Rectangle 5">
            <a:extLst>
              <a:ext uri="{FF2B5EF4-FFF2-40B4-BE49-F238E27FC236}">
                <a16:creationId xmlns:a16="http://schemas.microsoft.com/office/drawing/2014/main" id="{F2180EB1-199C-321F-6C41-93C7A98205E2}"/>
              </a:ext>
            </a:extLst>
          </p:cNvPr>
          <p:cNvSpPr/>
          <p:nvPr/>
        </p:nvSpPr>
        <p:spPr>
          <a:xfrm flipV="1">
            <a:off x="388999" y="1332431"/>
            <a:ext cx="2655039" cy="86915"/>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1013"/>
          </a:p>
        </p:txBody>
      </p:sp>
      <p:sp>
        <p:nvSpPr>
          <p:cNvPr id="7" name="Pentagon 6">
            <a:extLst>
              <a:ext uri="{FF2B5EF4-FFF2-40B4-BE49-F238E27FC236}">
                <a16:creationId xmlns:a16="http://schemas.microsoft.com/office/drawing/2014/main" id="{9FEE5C21-86DA-3A3C-3422-35DB0CC3CEBC}"/>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a:p>
        </p:txBody>
      </p:sp>
    </p:spTree>
    <p:extLst>
      <p:ext uri="{BB962C8B-B14F-4D97-AF65-F5344CB8AC3E}">
        <p14:creationId xmlns:p14="http://schemas.microsoft.com/office/powerpoint/2010/main" val="29310954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4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A9BB1721-2671-7546-401C-B9BB612AF053}"/>
              </a:ext>
            </a:extLst>
          </p:cNvPr>
          <p:cNvSpPr txBox="1">
            <a:spLocks/>
          </p:cNvSpPr>
          <p:nvPr/>
        </p:nvSpPr>
        <p:spPr>
          <a:xfrm>
            <a:off x="3" y="1"/>
            <a:ext cx="4088615" cy="6189784"/>
          </a:xfrm>
          <a:prstGeom prst="roundRect">
            <a:avLst>
              <a:gd name="adj" fmla="val 0"/>
            </a:avLst>
          </a:prstGeom>
          <a:solidFill>
            <a:srgbClr val="EDF3F8"/>
          </a:solidFill>
          <a:ln>
            <a:noFill/>
          </a:ln>
        </p:spPr>
        <p:txBody>
          <a:bodyPr spcFirstLastPara="1" vert="horz" wrap="square" lIns="81000" tIns="0" rIns="81000"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1238" b="0" i="0" dirty="0">
              <a:latin typeface="Source Sans Pro" panose="020B0503030403020204" pitchFamily="34" charset="0"/>
              <a:ea typeface="Source Sans Pro" panose="020B0503030403020204" pitchFamily="34" charset="0"/>
              <a:cs typeface="Arial"/>
            </a:endParaRPr>
          </a:p>
        </p:txBody>
      </p:sp>
      <p:pic>
        <p:nvPicPr>
          <p:cNvPr id="4" name="Picture 3">
            <a:extLst>
              <a:ext uri="{FF2B5EF4-FFF2-40B4-BE49-F238E27FC236}">
                <a16:creationId xmlns:a16="http://schemas.microsoft.com/office/drawing/2014/main" id="{FB9E0F6D-5E72-0459-74B2-D0A518DD73B4}"/>
              </a:ext>
            </a:extLst>
          </p:cNvPr>
          <p:cNvPicPr>
            <a:picLocks noChangeAspect="1"/>
          </p:cNvPicPr>
          <p:nvPr/>
        </p:nvPicPr>
        <p:blipFill rotWithShape="1">
          <a:blip r:embed="rId2"/>
          <a:srcRect l="50000" t="50000"/>
          <a:stretch/>
        </p:blipFill>
        <p:spPr>
          <a:xfrm>
            <a:off x="-9428" y="-9428"/>
            <a:ext cx="4088615" cy="3362227"/>
          </a:xfrm>
          <a:prstGeom prst="rect">
            <a:avLst/>
          </a:prstGeom>
        </p:spPr>
      </p:pic>
      <p:sp>
        <p:nvSpPr>
          <p:cNvPr id="5" name="Rounded Rectangle 4">
            <a:extLst>
              <a:ext uri="{FF2B5EF4-FFF2-40B4-BE49-F238E27FC236}">
                <a16:creationId xmlns:a16="http://schemas.microsoft.com/office/drawing/2014/main" id="{50E24AB9-0B91-21AF-8599-1106FCB6FB07}"/>
              </a:ext>
            </a:extLst>
          </p:cNvPr>
          <p:cNvSpPr/>
          <p:nvPr/>
        </p:nvSpPr>
        <p:spPr>
          <a:xfrm flipV="1">
            <a:off x="388999" y="1779937"/>
            <a:ext cx="2655039" cy="86915"/>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1013"/>
          </a:p>
        </p:txBody>
      </p:sp>
      <p:sp>
        <p:nvSpPr>
          <p:cNvPr id="6" name="TextBox 5">
            <a:extLst>
              <a:ext uri="{FF2B5EF4-FFF2-40B4-BE49-F238E27FC236}">
                <a16:creationId xmlns:a16="http://schemas.microsoft.com/office/drawing/2014/main" id="{8C1FFDA6-DB9E-C72B-CA83-8348CF7EB557}"/>
              </a:ext>
            </a:extLst>
          </p:cNvPr>
          <p:cNvSpPr txBox="1"/>
          <p:nvPr/>
        </p:nvSpPr>
        <p:spPr>
          <a:xfrm>
            <a:off x="357739" y="668218"/>
            <a:ext cx="2894465" cy="1077218"/>
          </a:xfrm>
          <a:prstGeom prst="rect">
            <a:avLst/>
          </a:prstGeom>
          <a:noFill/>
        </p:spPr>
        <p:txBody>
          <a:bodyPr wrap="square">
            <a:spAutoFit/>
          </a:bodyPr>
          <a:lstStyle/>
          <a:p>
            <a:pPr algn="l"/>
            <a:r>
              <a:rPr lang="en-GB" sz="3200" b="1" i="0" dirty="0">
                <a:solidFill>
                  <a:schemeClr val="bg1"/>
                </a:solidFill>
                <a:effectLst/>
                <a:latin typeface="Source Sans Pro" panose="020B0503030403020204" pitchFamily="34" charset="0"/>
                <a:ea typeface="Source Sans Pro" panose="020B0503030403020204" pitchFamily="34" charset="0"/>
              </a:rPr>
              <a:t>References and guidelines</a:t>
            </a:r>
          </a:p>
        </p:txBody>
      </p:sp>
      <p:sp>
        <p:nvSpPr>
          <p:cNvPr id="7" name="Pentagon 6">
            <a:extLst>
              <a:ext uri="{FF2B5EF4-FFF2-40B4-BE49-F238E27FC236}">
                <a16:creationId xmlns:a16="http://schemas.microsoft.com/office/drawing/2014/main" id="{2280F28D-38E5-FF9B-CB65-2AA74132DB71}"/>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a:p>
        </p:txBody>
      </p:sp>
      <p:sp>
        <p:nvSpPr>
          <p:cNvPr id="8" name="Title 1">
            <a:extLst>
              <a:ext uri="{FF2B5EF4-FFF2-40B4-BE49-F238E27FC236}">
                <a16:creationId xmlns:a16="http://schemas.microsoft.com/office/drawing/2014/main" id="{8D0D05C9-27DF-B010-D912-F4A036C7EBC9}"/>
              </a:ext>
            </a:extLst>
          </p:cNvPr>
          <p:cNvSpPr>
            <a:spLocks noGrp="1"/>
          </p:cNvSpPr>
          <p:nvPr>
            <p:ph type="title"/>
          </p:nvPr>
        </p:nvSpPr>
        <p:spPr>
          <a:xfrm>
            <a:off x="145941" y="4125632"/>
            <a:ext cx="3609075" cy="645663"/>
          </a:xfrm>
          <a:prstGeom prst="rect">
            <a:avLst/>
          </a:prstGeom>
        </p:spPr>
        <p:txBody>
          <a:bodyPr/>
          <a:lstStyle>
            <a:lvl1pPr>
              <a:defRPr sz="1575" b="0" i="0">
                <a:solidFill>
                  <a:srgbClr val="A2010C"/>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spTree>
    <p:extLst>
      <p:ext uri="{BB962C8B-B14F-4D97-AF65-F5344CB8AC3E}">
        <p14:creationId xmlns:p14="http://schemas.microsoft.com/office/powerpoint/2010/main" val="167714605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3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BABD01EF-B72F-231D-195B-C07E824DD99D}"/>
              </a:ext>
            </a:extLst>
          </p:cNvPr>
          <p:cNvSpPr txBox="1">
            <a:spLocks/>
          </p:cNvSpPr>
          <p:nvPr/>
        </p:nvSpPr>
        <p:spPr>
          <a:xfrm>
            <a:off x="3" y="1"/>
            <a:ext cx="4088615" cy="6189784"/>
          </a:xfrm>
          <a:prstGeom prst="roundRect">
            <a:avLst>
              <a:gd name="adj" fmla="val 0"/>
            </a:avLst>
          </a:prstGeom>
          <a:solidFill>
            <a:srgbClr val="EDF3F8"/>
          </a:solidFill>
          <a:ln>
            <a:noFill/>
          </a:ln>
        </p:spPr>
        <p:txBody>
          <a:bodyPr spcFirstLastPara="1" vert="horz" wrap="square" lIns="81000" tIns="0" rIns="81000"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1238" b="0" i="0" dirty="0">
              <a:latin typeface="Source Sans Pro" panose="020B0503030403020204" pitchFamily="34" charset="0"/>
              <a:ea typeface="Source Sans Pro" panose="020B0503030403020204" pitchFamily="34" charset="0"/>
              <a:cs typeface="Arial"/>
            </a:endParaRPr>
          </a:p>
        </p:txBody>
      </p:sp>
      <p:pic>
        <p:nvPicPr>
          <p:cNvPr id="4" name="Picture 3">
            <a:extLst>
              <a:ext uri="{FF2B5EF4-FFF2-40B4-BE49-F238E27FC236}">
                <a16:creationId xmlns:a16="http://schemas.microsoft.com/office/drawing/2014/main" id="{12E50FDC-8F43-EB30-5E47-D9C235EA4847}"/>
              </a:ext>
            </a:extLst>
          </p:cNvPr>
          <p:cNvPicPr>
            <a:picLocks noChangeAspect="1"/>
          </p:cNvPicPr>
          <p:nvPr/>
        </p:nvPicPr>
        <p:blipFill rotWithShape="1">
          <a:blip r:embed="rId2"/>
          <a:srcRect l="50000" t="50000"/>
          <a:stretch/>
        </p:blipFill>
        <p:spPr>
          <a:xfrm>
            <a:off x="-9428" y="-9428"/>
            <a:ext cx="4088615" cy="3362227"/>
          </a:xfrm>
          <a:prstGeom prst="rect">
            <a:avLst/>
          </a:prstGeom>
        </p:spPr>
      </p:pic>
      <p:sp>
        <p:nvSpPr>
          <p:cNvPr id="5" name="Rounded Rectangle 4">
            <a:extLst>
              <a:ext uri="{FF2B5EF4-FFF2-40B4-BE49-F238E27FC236}">
                <a16:creationId xmlns:a16="http://schemas.microsoft.com/office/drawing/2014/main" id="{4C1355B1-335F-AD32-2821-CB2191BDD6A8}"/>
              </a:ext>
            </a:extLst>
          </p:cNvPr>
          <p:cNvSpPr/>
          <p:nvPr/>
        </p:nvSpPr>
        <p:spPr>
          <a:xfrm flipV="1">
            <a:off x="388997" y="2237878"/>
            <a:ext cx="2029083" cy="86225"/>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1013"/>
          </a:p>
        </p:txBody>
      </p:sp>
      <p:sp>
        <p:nvSpPr>
          <p:cNvPr id="6" name="Title 1">
            <a:extLst>
              <a:ext uri="{FF2B5EF4-FFF2-40B4-BE49-F238E27FC236}">
                <a16:creationId xmlns:a16="http://schemas.microsoft.com/office/drawing/2014/main" id="{D038783E-9DA5-1048-9C6F-7AC15841B3FD}"/>
              </a:ext>
            </a:extLst>
          </p:cNvPr>
          <p:cNvSpPr>
            <a:spLocks noGrp="1"/>
          </p:cNvSpPr>
          <p:nvPr>
            <p:ph type="title"/>
          </p:nvPr>
        </p:nvSpPr>
        <p:spPr>
          <a:xfrm>
            <a:off x="145941" y="4125632"/>
            <a:ext cx="3609075" cy="645663"/>
          </a:xfrm>
          <a:prstGeom prst="rect">
            <a:avLst/>
          </a:prstGeom>
        </p:spPr>
        <p:txBody>
          <a:bodyPr/>
          <a:lstStyle>
            <a:lvl1pPr>
              <a:defRPr sz="1575" b="0" i="0">
                <a:solidFill>
                  <a:srgbClr val="A2010C"/>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sp>
        <p:nvSpPr>
          <p:cNvPr id="7" name="TextBox 6">
            <a:extLst>
              <a:ext uri="{FF2B5EF4-FFF2-40B4-BE49-F238E27FC236}">
                <a16:creationId xmlns:a16="http://schemas.microsoft.com/office/drawing/2014/main" id="{65363873-6052-01B9-7EEF-ADE9D78B7ECF}"/>
              </a:ext>
            </a:extLst>
          </p:cNvPr>
          <p:cNvSpPr txBox="1"/>
          <p:nvPr/>
        </p:nvSpPr>
        <p:spPr>
          <a:xfrm>
            <a:off x="357739" y="668219"/>
            <a:ext cx="2894465" cy="1569660"/>
          </a:xfrm>
          <a:prstGeom prst="rect">
            <a:avLst/>
          </a:prstGeom>
          <a:noFill/>
        </p:spPr>
        <p:txBody>
          <a:bodyPr wrap="square">
            <a:spAutoFit/>
          </a:bodyPr>
          <a:lstStyle/>
          <a:p>
            <a:pPr algn="l"/>
            <a:r>
              <a:rPr lang="en-GB" sz="3200" b="1" i="0" dirty="0">
                <a:solidFill>
                  <a:schemeClr val="bg1"/>
                </a:solidFill>
                <a:effectLst/>
                <a:latin typeface="Source Sans Pro" panose="020B0503030403020204" pitchFamily="34" charset="0"/>
                <a:ea typeface="Source Sans Pro" panose="020B0503030403020204" pitchFamily="34" charset="0"/>
              </a:rPr>
              <a:t>Additional learning resources</a:t>
            </a:r>
          </a:p>
        </p:txBody>
      </p:sp>
      <p:sp>
        <p:nvSpPr>
          <p:cNvPr id="8" name="Pentagon 7">
            <a:extLst>
              <a:ext uri="{FF2B5EF4-FFF2-40B4-BE49-F238E27FC236}">
                <a16:creationId xmlns:a16="http://schemas.microsoft.com/office/drawing/2014/main" id="{BD9B78F8-FE55-B07B-70B2-8FE5261F9FEE}"/>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a:p>
        </p:txBody>
      </p:sp>
    </p:spTree>
    <p:extLst>
      <p:ext uri="{BB962C8B-B14F-4D97-AF65-F5344CB8AC3E}">
        <p14:creationId xmlns:p14="http://schemas.microsoft.com/office/powerpoint/2010/main" val="397695683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p:cSld name="2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823C4076-F39E-22C0-6683-6D12B91ABE8A}"/>
              </a:ext>
            </a:extLst>
          </p:cNvPr>
          <p:cNvSpPr txBox="1">
            <a:spLocks/>
          </p:cNvSpPr>
          <p:nvPr/>
        </p:nvSpPr>
        <p:spPr>
          <a:xfrm>
            <a:off x="3" y="1"/>
            <a:ext cx="4088615" cy="6189784"/>
          </a:xfrm>
          <a:prstGeom prst="roundRect">
            <a:avLst>
              <a:gd name="adj" fmla="val 0"/>
            </a:avLst>
          </a:prstGeom>
          <a:solidFill>
            <a:srgbClr val="EDF3F8"/>
          </a:solidFill>
          <a:ln>
            <a:noFill/>
          </a:ln>
        </p:spPr>
        <p:txBody>
          <a:bodyPr spcFirstLastPara="1" vert="horz" wrap="square" lIns="81000" tIns="0" rIns="81000"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1238" b="0" i="0" dirty="0">
              <a:latin typeface="Source Sans Pro" panose="020B0503030403020204" pitchFamily="34" charset="0"/>
              <a:ea typeface="Source Sans Pro" panose="020B0503030403020204" pitchFamily="34" charset="0"/>
              <a:cs typeface="Arial"/>
            </a:endParaRPr>
          </a:p>
        </p:txBody>
      </p:sp>
      <p:pic>
        <p:nvPicPr>
          <p:cNvPr id="4" name="Picture 3">
            <a:extLst>
              <a:ext uri="{FF2B5EF4-FFF2-40B4-BE49-F238E27FC236}">
                <a16:creationId xmlns:a16="http://schemas.microsoft.com/office/drawing/2014/main" id="{AABECD17-FA20-DE7E-305A-E3E8E79B10EA}"/>
              </a:ext>
            </a:extLst>
          </p:cNvPr>
          <p:cNvPicPr>
            <a:picLocks noChangeAspect="1"/>
          </p:cNvPicPr>
          <p:nvPr/>
        </p:nvPicPr>
        <p:blipFill rotWithShape="1">
          <a:blip r:embed="rId2"/>
          <a:srcRect l="50000" t="50000"/>
          <a:stretch/>
        </p:blipFill>
        <p:spPr>
          <a:xfrm>
            <a:off x="-9428" y="-9428"/>
            <a:ext cx="4088615" cy="3362227"/>
          </a:xfrm>
          <a:prstGeom prst="rect">
            <a:avLst/>
          </a:prstGeom>
        </p:spPr>
      </p:pic>
      <p:sp>
        <p:nvSpPr>
          <p:cNvPr id="5" name="Rounded Rectangle 4">
            <a:extLst>
              <a:ext uri="{FF2B5EF4-FFF2-40B4-BE49-F238E27FC236}">
                <a16:creationId xmlns:a16="http://schemas.microsoft.com/office/drawing/2014/main" id="{88393FB5-19FE-D9FD-AD20-AF94F5F06CB5}"/>
              </a:ext>
            </a:extLst>
          </p:cNvPr>
          <p:cNvSpPr/>
          <p:nvPr/>
        </p:nvSpPr>
        <p:spPr>
          <a:xfrm flipV="1">
            <a:off x="388997" y="1332430"/>
            <a:ext cx="2079883" cy="100133"/>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1013"/>
          </a:p>
        </p:txBody>
      </p:sp>
      <p:sp>
        <p:nvSpPr>
          <p:cNvPr id="6" name="Title 1">
            <a:extLst>
              <a:ext uri="{FF2B5EF4-FFF2-40B4-BE49-F238E27FC236}">
                <a16:creationId xmlns:a16="http://schemas.microsoft.com/office/drawing/2014/main" id="{11C29D21-0A8A-0BCB-341E-21D17DE58074}"/>
              </a:ext>
            </a:extLst>
          </p:cNvPr>
          <p:cNvSpPr>
            <a:spLocks noGrp="1"/>
          </p:cNvSpPr>
          <p:nvPr>
            <p:ph type="title"/>
          </p:nvPr>
        </p:nvSpPr>
        <p:spPr>
          <a:xfrm>
            <a:off x="318328" y="4440619"/>
            <a:ext cx="3572955" cy="645663"/>
          </a:xfrm>
          <a:prstGeom prst="rect">
            <a:avLst/>
          </a:prstGeom>
        </p:spPr>
        <p:txBody>
          <a:bodyPr/>
          <a:lstStyle>
            <a:lvl1pPr>
              <a:defRPr sz="1575" b="0" i="0">
                <a:solidFill>
                  <a:srgbClr val="A2010C"/>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sp>
        <p:nvSpPr>
          <p:cNvPr id="7" name="TextBox 6">
            <a:extLst>
              <a:ext uri="{FF2B5EF4-FFF2-40B4-BE49-F238E27FC236}">
                <a16:creationId xmlns:a16="http://schemas.microsoft.com/office/drawing/2014/main" id="{CB2D4B59-2F8C-9BE9-172C-AF03622CEB3F}"/>
              </a:ext>
            </a:extLst>
          </p:cNvPr>
          <p:cNvSpPr txBox="1"/>
          <p:nvPr/>
        </p:nvSpPr>
        <p:spPr>
          <a:xfrm>
            <a:off x="357739" y="668216"/>
            <a:ext cx="2385463" cy="584775"/>
          </a:xfrm>
          <a:prstGeom prst="rect">
            <a:avLst/>
          </a:prstGeom>
          <a:noFill/>
        </p:spPr>
        <p:txBody>
          <a:bodyPr wrap="square">
            <a:spAutoFit/>
          </a:bodyPr>
          <a:lstStyle/>
          <a:p>
            <a:pPr algn="l"/>
            <a:r>
              <a:rPr lang="en-GB" sz="3200" b="1" i="0" dirty="0">
                <a:solidFill>
                  <a:schemeClr val="bg1"/>
                </a:solidFill>
                <a:effectLst/>
                <a:latin typeface="Source Sans Pro" panose="020B0503030403020204" pitchFamily="34" charset="0"/>
                <a:ea typeface="Source Sans Pro" panose="020B0503030403020204" pitchFamily="34" charset="0"/>
              </a:rPr>
              <a:t>Questions?</a:t>
            </a:r>
          </a:p>
        </p:txBody>
      </p:sp>
      <p:sp>
        <p:nvSpPr>
          <p:cNvPr id="8" name="Pentagon 7">
            <a:extLst>
              <a:ext uri="{FF2B5EF4-FFF2-40B4-BE49-F238E27FC236}">
                <a16:creationId xmlns:a16="http://schemas.microsoft.com/office/drawing/2014/main" id="{1ADEAAEC-2225-C89F-DC6A-559276EB840D}"/>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a:p>
        </p:txBody>
      </p:sp>
    </p:spTree>
    <p:extLst>
      <p:ext uri="{BB962C8B-B14F-4D97-AF65-F5344CB8AC3E}">
        <p14:creationId xmlns:p14="http://schemas.microsoft.com/office/powerpoint/2010/main" val="384460539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4EF7AE70-1F49-4152-829F-7860AABB35E5}"/>
              </a:ext>
            </a:extLst>
          </p:cNvPr>
          <p:cNvSpPr>
            <a:spLocks noGrp="1"/>
          </p:cNvSpPr>
          <p:nvPr>
            <p:ph type="dt" sz="half" idx="10"/>
          </p:nvPr>
        </p:nvSpPr>
        <p:spPr/>
        <p:txBody>
          <a:bodyPr/>
          <a:lstStyle>
            <a:lvl1pPr>
              <a:defRPr/>
            </a:lvl1pPr>
          </a:lstStyle>
          <a:p>
            <a:pPr>
              <a:defRPr/>
            </a:pPr>
            <a:endParaRPr lang="en-GB" altLang="en-US"/>
          </a:p>
        </p:txBody>
      </p:sp>
      <p:sp>
        <p:nvSpPr>
          <p:cNvPr id="5" name="Footer Placeholder 4">
            <a:extLst>
              <a:ext uri="{FF2B5EF4-FFF2-40B4-BE49-F238E27FC236}">
                <a16:creationId xmlns:a16="http://schemas.microsoft.com/office/drawing/2014/main" id="{85E04B30-4CB3-48DB-92AE-FE722E2C57F7}"/>
              </a:ext>
            </a:extLst>
          </p:cNvPr>
          <p:cNvSpPr>
            <a:spLocks noGrp="1"/>
          </p:cNvSpPr>
          <p:nvPr>
            <p:ph type="ftr" sz="quarter" idx="11"/>
          </p:nvPr>
        </p:nvSpPr>
        <p:spPr/>
        <p:txBody>
          <a:bodyPr/>
          <a:lstStyle>
            <a:lvl1pPr>
              <a:defRPr/>
            </a:lvl1pPr>
          </a:lstStyle>
          <a:p>
            <a:pPr>
              <a:defRPr/>
            </a:pPr>
            <a:endParaRPr lang="en-GB" altLang="en-US"/>
          </a:p>
        </p:txBody>
      </p:sp>
      <p:sp>
        <p:nvSpPr>
          <p:cNvPr id="6" name="Slide Number Placeholder 5">
            <a:extLst>
              <a:ext uri="{FF2B5EF4-FFF2-40B4-BE49-F238E27FC236}">
                <a16:creationId xmlns:a16="http://schemas.microsoft.com/office/drawing/2014/main" id="{924A4179-E772-4DDD-A4A1-C075B7DFE094}"/>
              </a:ext>
            </a:extLst>
          </p:cNvPr>
          <p:cNvSpPr>
            <a:spLocks noGrp="1"/>
          </p:cNvSpPr>
          <p:nvPr>
            <p:ph type="sldNum" sz="quarter" idx="12"/>
          </p:nvPr>
        </p:nvSpPr>
        <p:spPr/>
        <p:txBody>
          <a:bodyPr/>
          <a:lstStyle>
            <a:lvl1pPr>
              <a:defRPr/>
            </a:lvl1pPr>
          </a:lstStyle>
          <a:p>
            <a:fld id="{FC5246F8-DDD2-420A-A26D-3023AB8E32E8}" type="slidenum">
              <a:rPr lang="en-GB" altLang="en-US"/>
              <a:pPr/>
              <a:t>‹#›</a:t>
            </a:fld>
            <a:endParaRPr lang="en-GB" altLang="en-US"/>
          </a:p>
        </p:txBody>
      </p:sp>
    </p:spTree>
    <p:extLst>
      <p:ext uri="{BB962C8B-B14F-4D97-AF65-F5344CB8AC3E}">
        <p14:creationId xmlns:p14="http://schemas.microsoft.com/office/powerpoint/2010/main" val="93229588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p:cSld name="1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228CFD63-FDA4-9A47-4894-494019D98335}"/>
              </a:ext>
            </a:extLst>
          </p:cNvPr>
          <p:cNvSpPr txBox="1">
            <a:spLocks/>
          </p:cNvSpPr>
          <p:nvPr/>
        </p:nvSpPr>
        <p:spPr>
          <a:xfrm>
            <a:off x="0" y="1"/>
            <a:ext cx="12192000" cy="6189784"/>
          </a:xfrm>
          <a:prstGeom prst="roundRect">
            <a:avLst>
              <a:gd name="adj" fmla="val 0"/>
            </a:avLst>
          </a:prstGeom>
          <a:solidFill>
            <a:srgbClr val="EDF3F8"/>
          </a:solidFill>
          <a:ln>
            <a:noFill/>
          </a:ln>
        </p:spPr>
        <p:txBody>
          <a:bodyPr spcFirstLastPara="1" vert="horz" wrap="square" lIns="81000" tIns="0" rIns="81000"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1238" b="0" i="0" dirty="0">
              <a:latin typeface="Source Sans Pro" panose="020B0503030403020204" pitchFamily="34" charset="0"/>
              <a:ea typeface="Source Sans Pro" panose="020B0503030403020204" pitchFamily="34" charset="0"/>
              <a:cs typeface="Arial"/>
            </a:endParaRPr>
          </a:p>
        </p:txBody>
      </p:sp>
      <p:pic>
        <p:nvPicPr>
          <p:cNvPr id="4" name="Picture 3">
            <a:extLst>
              <a:ext uri="{FF2B5EF4-FFF2-40B4-BE49-F238E27FC236}">
                <a16:creationId xmlns:a16="http://schemas.microsoft.com/office/drawing/2014/main" id="{D86DBDC1-639F-8960-32AA-CD0C2FA1E8C4}"/>
              </a:ext>
            </a:extLst>
          </p:cNvPr>
          <p:cNvPicPr>
            <a:picLocks noChangeAspect="1"/>
          </p:cNvPicPr>
          <p:nvPr/>
        </p:nvPicPr>
        <p:blipFill rotWithShape="1">
          <a:blip r:embed="rId2"/>
          <a:srcRect l="9196" r="7340"/>
          <a:stretch/>
        </p:blipFill>
        <p:spPr>
          <a:xfrm>
            <a:off x="-13081" y="-24897"/>
            <a:ext cx="12214225" cy="5491631"/>
          </a:xfrm>
          <a:prstGeom prst="rect">
            <a:avLst/>
          </a:prstGeom>
        </p:spPr>
      </p:pic>
      <p:sp>
        <p:nvSpPr>
          <p:cNvPr id="5" name="Rounded Rectangle 4">
            <a:extLst>
              <a:ext uri="{FF2B5EF4-FFF2-40B4-BE49-F238E27FC236}">
                <a16:creationId xmlns:a16="http://schemas.microsoft.com/office/drawing/2014/main" id="{F15BEA56-3E30-A2CD-7AA2-E832DEBBC23F}"/>
              </a:ext>
            </a:extLst>
          </p:cNvPr>
          <p:cNvSpPr/>
          <p:nvPr/>
        </p:nvSpPr>
        <p:spPr>
          <a:xfrm flipV="1">
            <a:off x="5003342" y="3246969"/>
            <a:ext cx="2515175" cy="111823"/>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1013"/>
          </a:p>
        </p:txBody>
      </p:sp>
      <p:sp>
        <p:nvSpPr>
          <p:cNvPr id="6" name="TextBox 5">
            <a:extLst>
              <a:ext uri="{FF2B5EF4-FFF2-40B4-BE49-F238E27FC236}">
                <a16:creationId xmlns:a16="http://schemas.microsoft.com/office/drawing/2014/main" id="{11829910-1638-E637-B37F-650C7357C1B4}"/>
              </a:ext>
            </a:extLst>
          </p:cNvPr>
          <p:cNvSpPr txBox="1"/>
          <p:nvPr/>
        </p:nvSpPr>
        <p:spPr>
          <a:xfrm>
            <a:off x="4354459" y="2325452"/>
            <a:ext cx="3812943" cy="769441"/>
          </a:xfrm>
          <a:prstGeom prst="rect">
            <a:avLst/>
          </a:prstGeom>
          <a:noFill/>
        </p:spPr>
        <p:txBody>
          <a:bodyPr wrap="square">
            <a:spAutoFit/>
          </a:bodyPr>
          <a:lstStyle/>
          <a:p>
            <a:pPr algn="ctr"/>
            <a:r>
              <a:rPr lang="en-GB" sz="4400" b="1" i="0" dirty="0">
                <a:solidFill>
                  <a:schemeClr val="bg1"/>
                </a:solidFill>
                <a:effectLst/>
                <a:latin typeface="Source Sans Pro" panose="020B0503030403020204" pitchFamily="34" charset="0"/>
                <a:ea typeface="Source Sans Pro" panose="020B0503030403020204" pitchFamily="34" charset="0"/>
              </a:rPr>
              <a:t>Thank you</a:t>
            </a:r>
          </a:p>
        </p:txBody>
      </p:sp>
      <p:pic>
        <p:nvPicPr>
          <p:cNvPr id="7" name="Picture 6">
            <a:extLst>
              <a:ext uri="{FF2B5EF4-FFF2-40B4-BE49-F238E27FC236}">
                <a16:creationId xmlns:a16="http://schemas.microsoft.com/office/drawing/2014/main" id="{924AB4D2-76D3-FB26-DA98-EE192EABA993}"/>
              </a:ext>
            </a:extLst>
          </p:cNvPr>
          <p:cNvPicPr>
            <a:picLocks noChangeAspect="1"/>
          </p:cNvPicPr>
          <p:nvPr/>
        </p:nvPicPr>
        <p:blipFill>
          <a:blip r:embed="rId3"/>
          <a:stretch>
            <a:fillRect/>
          </a:stretch>
        </p:blipFill>
        <p:spPr>
          <a:xfrm>
            <a:off x="11358372" y="138176"/>
            <a:ext cx="685800" cy="711200"/>
          </a:xfrm>
          <a:prstGeom prst="rect">
            <a:avLst/>
          </a:prstGeom>
        </p:spPr>
      </p:pic>
    </p:spTree>
    <p:extLst>
      <p:ext uri="{BB962C8B-B14F-4D97-AF65-F5344CB8AC3E}">
        <p14:creationId xmlns:p14="http://schemas.microsoft.com/office/powerpoint/2010/main" val="260918649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p:cSld name="6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228CFD63-FDA4-9A47-4894-494019D98335}"/>
              </a:ext>
            </a:extLst>
          </p:cNvPr>
          <p:cNvSpPr txBox="1">
            <a:spLocks/>
          </p:cNvSpPr>
          <p:nvPr/>
        </p:nvSpPr>
        <p:spPr>
          <a:xfrm>
            <a:off x="0" y="1"/>
            <a:ext cx="12192000" cy="6189784"/>
          </a:xfrm>
          <a:prstGeom prst="roundRect">
            <a:avLst>
              <a:gd name="adj" fmla="val 0"/>
            </a:avLst>
          </a:prstGeom>
          <a:solidFill>
            <a:srgbClr val="EDF3F8"/>
          </a:solidFill>
          <a:ln>
            <a:noFill/>
          </a:ln>
        </p:spPr>
        <p:txBody>
          <a:bodyPr spcFirstLastPara="1" vert="horz" wrap="square" lIns="81000" tIns="0" rIns="81000"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1238" b="0" i="0" dirty="0">
              <a:latin typeface="Source Sans Pro" panose="020B0503030403020204" pitchFamily="34" charset="0"/>
              <a:ea typeface="Source Sans Pro" panose="020B0503030403020204" pitchFamily="34" charset="0"/>
              <a:cs typeface="Arial"/>
            </a:endParaRPr>
          </a:p>
        </p:txBody>
      </p:sp>
      <p:pic>
        <p:nvPicPr>
          <p:cNvPr id="4" name="Picture 3">
            <a:extLst>
              <a:ext uri="{FF2B5EF4-FFF2-40B4-BE49-F238E27FC236}">
                <a16:creationId xmlns:a16="http://schemas.microsoft.com/office/drawing/2014/main" id="{D86DBDC1-639F-8960-32AA-CD0C2FA1E8C4}"/>
              </a:ext>
            </a:extLst>
          </p:cNvPr>
          <p:cNvPicPr>
            <a:picLocks noChangeAspect="1"/>
          </p:cNvPicPr>
          <p:nvPr/>
        </p:nvPicPr>
        <p:blipFill rotWithShape="1">
          <a:blip r:embed="rId2"/>
          <a:srcRect l="9196" r="7340"/>
          <a:stretch/>
        </p:blipFill>
        <p:spPr>
          <a:xfrm>
            <a:off x="-13081" y="-24897"/>
            <a:ext cx="12214225" cy="5491631"/>
          </a:xfrm>
          <a:prstGeom prst="rect">
            <a:avLst/>
          </a:prstGeom>
        </p:spPr>
      </p:pic>
      <p:pic>
        <p:nvPicPr>
          <p:cNvPr id="7" name="Picture 6">
            <a:extLst>
              <a:ext uri="{FF2B5EF4-FFF2-40B4-BE49-F238E27FC236}">
                <a16:creationId xmlns:a16="http://schemas.microsoft.com/office/drawing/2014/main" id="{924AB4D2-76D3-FB26-DA98-EE192EABA993}"/>
              </a:ext>
            </a:extLst>
          </p:cNvPr>
          <p:cNvPicPr>
            <a:picLocks noChangeAspect="1"/>
          </p:cNvPicPr>
          <p:nvPr/>
        </p:nvPicPr>
        <p:blipFill>
          <a:blip r:embed="rId3"/>
          <a:stretch>
            <a:fillRect/>
          </a:stretch>
        </p:blipFill>
        <p:spPr>
          <a:xfrm>
            <a:off x="11358372" y="138176"/>
            <a:ext cx="685800" cy="711200"/>
          </a:xfrm>
          <a:prstGeom prst="rect">
            <a:avLst/>
          </a:prstGeom>
        </p:spPr>
      </p:pic>
    </p:spTree>
    <p:extLst>
      <p:ext uri="{BB962C8B-B14F-4D97-AF65-F5344CB8AC3E}">
        <p14:creationId xmlns:p14="http://schemas.microsoft.com/office/powerpoint/2010/main" val="91585441"/>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C48FB1-A0CD-B6FF-37E2-1285FF025FC1}"/>
              </a:ext>
            </a:extLst>
          </p:cNvPr>
          <p:cNvSpPr>
            <a:spLocks noGrp="1"/>
          </p:cNvSpPr>
          <p:nvPr>
            <p:ph type="title" hasCustomPrompt="1"/>
          </p:nvPr>
        </p:nvSpPr>
        <p:spPr>
          <a:xfrm>
            <a:off x="275493" y="18264"/>
            <a:ext cx="10515600" cy="1325563"/>
          </a:xfrm>
          <a:prstGeom prst="rect">
            <a:avLst/>
          </a:prstGeom>
        </p:spPr>
        <p:txBody>
          <a:bodyPr/>
          <a:lstStyle>
            <a:lvl1pPr>
              <a:defRPr sz="1350" b="0" i="0">
                <a:solidFill>
                  <a:schemeClr val="bg1"/>
                </a:solidFill>
                <a:latin typeface="Source Sans Pro" panose="020B0503030403020204" pitchFamily="34" charset="0"/>
                <a:ea typeface="Source Sans Pro" panose="020B0503030403020204" pitchFamily="34" charset="0"/>
              </a:defRPr>
            </a:lvl1pPr>
          </a:lstStyle>
          <a:p>
            <a:r>
              <a:rPr lang="en-GB" dirty="0"/>
              <a:t>Subtitle</a:t>
            </a:r>
            <a:endParaRPr lang="en-HU" dirty="0"/>
          </a:p>
        </p:txBody>
      </p:sp>
      <p:sp>
        <p:nvSpPr>
          <p:cNvPr id="3" name="Content Placeholder 2">
            <a:extLst>
              <a:ext uri="{FF2B5EF4-FFF2-40B4-BE49-F238E27FC236}">
                <a16:creationId xmlns:a16="http://schemas.microsoft.com/office/drawing/2014/main" id="{3FC260AC-B0EC-359E-DA66-58601D84BB61}"/>
              </a:ext>
            </a:extLst>
          </p:cNvPr>
          <p:cNvSpPr>
            <a:spLocks noGrp="1"/>
          </p:cNvSpPr>
          <p:nvPr>
            <p:ph idx="1"/>
          </p:nvPr>
        </p:nvSpPr>
        <p:spPr>
          <a:xfrm>
            <a:off x="838200" y="1825625"/>
            <a:ext cx="10515600" cy="4351338"/>
          </a:xfrm>
          <a:prstGeom prst="rect">
            <a:avLst/>
          </a:prstGeom>
        </p:spPr>
        <p:txBody>
          <a:bodyPr/>
          <a:lstStyle>
            <a:lvl1pPr>
              <a:buClr>
                <a:schemeClr val="accent3"/>
              </a:buClr>
              <a:defRPr sz="1800">
                <a:latin typeface="Source Sans Pro" panose="020B0503030403020204" pitchFamily="34" charset="0"/>
                <a:ea typeface="Source Sans Pro" panose="020B0503030403020204" pitchFamily="34" charset="0"/>
              </a:defRPr>
            </a:lvl1pPr>
            <a:lvl2pPr>
              <a:buClr>
                <a:schemeClr val="accent3"/>
              </a:buClr>
              <a:defRPr sz="1800">
                <a:latin typeface="Source Sans Pro" panose="020B0503030403020204" pitchFamily="34" charset="0"/>
                <a:ea typeface="Source Sans Pro" panose="020B0503030403020204" pitchFamily="34" charset="0"/>
              </a:defRPr>
            </a:lvl2pPr>
            <a:lvl3pPr>
              <a:buClr>
                <a:schemeClr val="accent3"/>
              </a:buClr>
              <a:defRPr sz="1800">
                <a:latin typeface="Source Sans Pro" panose="020B0503030403020204" pitchFamily="34" charset="0"/>
                <a:ea typeface="Source Sans Pro" panose="020B0503030403020204" pitchFamily="34" charset="0"/>
              </a:defRPr>
            </a:lvl3pPr>
            <a:lvl4pPr>
              <a:buClr>
                <a:schemeClr val="accent3"/>
              </a:buClr>
              <a:defRPr sz="1800">
                <a:latin typeface="Source Sans Pro" panose="020B0503030403020204" pitchFamily="34" charset="0"/>
                <a:ea typeface="Source Sans Pro" panose="020B0503030403020204" pitchFamily="34" charset="0"/>
              </a:defRPr>
            </a:lvl4pPr>
            <a:lvl5pPr>
              <a:buClr>
                <a:schemeClr val="accent3"/>
              </a:buClr>
              <a:defRPr sz="1800">
                <a:latin typeface="Source Sans Pro" panose="020B0503030403020204" pitchFamily="34" charset="0"/>
                <a:ea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Tree>
    <p:extLst>
      <p:ext uri="{BB962C8B-B14F-4D97-AF65-F5344CB8AC3E}">
        <p14:creationId xmlns:p14="http://schemas.microsoft.com/office/powerpoint/2010/main" val="139943216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p:cSld name="Section Header">
    <p:spTree>
      <p:nvGrpSpPr>
        <p:cNvPr id="1" name=""/>
        <p:cNvGrpSpPr/>
        <p:nvPr/>
      </p:nvGrpSpPr>
      <p:grpSpPr>
        <a:xfrm>
          <a:off x="0" y="0"/>
          <a:ext cx="0" cy="0"/>
          <a:chOff x="0" y="0"/>
          <a:chExt cx="0" cy="0"/>
        </a:xfrm>
      </p:grpSpPr>
    </p:spTree>
    <p:extLst>
      <p:ext uri="{BB962C8B-B14F-4D97-AF65-F5344CB8AC3E}">
        <p14:creationId xmlns:p14="http://schemas.microsoft.com/office/powerpoint/2010/main" val="2745130850"/>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D54308-2075-46D1-8560-7D56AECC40BB}"/>
              </a:ext>
            </a:extLst>
          </p:cNvPr>
          <p:cNvSpPr>
            <a:spLocks noGrp="1"/>
          </p:cNvSpPr>
          <p:nvPr>
            <p:ph type="title"/>
          </p:nvPr>
        </p:nvSpPr>
        <p:spPr>
          <a:xfrm>
            <a:off x="838200" y="365129"/>
            <a:ext cx="10515600" cy="1325563"/>
          </a:xfrm>
          <a:prstGeom prst="rect">
            <a:avLst/>
          </a:prstGeom>
        </p:spPr>
        <p:txBody>
          <a:bodyPr/>
          <a:lstStyle/>
          <a:p>
            <a:r>
              <a:rPr lang="en-GB"/>
              <a:t>Click to edit Master title style</a:t>
            </a:r>
            <a:endParaRPr lang="en-HU"/>
          </a:p>
        </p:txBody>
      </p:sp>
      <p:sp>
        <p:nvSpPr>
          <p:cNvPr id="3" name="Content Placeholder 2">
            <a:extLst>
              <a:ext uri="{FF2B5EF4-FFF2-40B4-BE49-F238E27FC236}">
                <a16:creationId xmlns:a16="http://schemas.microsoft.com/office/drawing/2014/main" id="{3E992934-42A7-2A96-14E3-AAD93197B436}"/>
              </a:ext>
            </a:extLst>
          </p:cNvPr>
          <p:cNvSpPr>
            <a:spLocks noGrp="1"/>
          </p:cNvSpPr>
          <p:nvPr>
            <p:ph sz="half" idx="1"/>
          </p:nvPr>
        </p:nvSpPr>
        <p:spPr>
          <a:xfrm>
            <a:off x="838200" y="1825625"/>
            <a:ext cx="5156200" cy="4351338"/>
          </a:xfrm>
          <a:prstGeom prst="rect">
            <a:avLst/>
          </a:prstGeo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4" name="Content Placeholder 3">
            <a:extLst>
              <a:ext uri="{FF2B5EF4-FFF2-40B4-BE49-F238E27FC236}">
                <a16:creationId xmlns:a16="http://schemas.microsoft.com/office/drawing/2014/main" id="{C5B23D14-37CD-8549-A793-06BCC34ADF34}"/>
              </a:ext>
            </a:extLst>
          </p:cNvPr>
          <p:cNvSpPr>
            <a:spLocks noGrp="1"/>
          </p:cNvSpPr>
          <p:nvPr>
            <p:ph sz="half" idx="2"/>
          </p:nvPr>
        </p:nvSpPr>
        <p:spPr>
          <a:xfrm>
            <a:off x="6197600" y="1825625"/>
            <a:ext cx="5156200" cy="4351338"/>
          </a:xfrm>
          <a:prstGeom prst="rect">
            <a:avLst/>
          </a:prstGeo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5" name="Date Placeholder 4">
            <a:extLst>
              <a:ext uri="{FF2B5EF4-FFF2-40B4-BE49-F238E27FC236}">
                <a16:creationId xmlns:a16="http://schemas.microsoft.com/office/drawing/2014/main" id="{E8EE4B9F-9ABC-45B0-5B47-AE1B43CA7F96}"/>
              </a:ext>
            </a:extLst>
          </p:cNvPr>
          <p:cNvSpPr>
            <a:spLocks noGrp="1"/>
          </p:cNvSpPr>
          <p:nvPr>
            <p:ph type="dt" sz="half" idx="10"/>
          </p:nvPr>
        </p:nvSpPr>
        <p:spPr>
          <a:xfrm>
            <a:off x="838200" y="6356359"/>
            <a:ext cx="2743200" cy="365125"/>
          </a:xfrm>
          <a:prstGeom prst="rect">
            <a:avLst/>
          </a:prstGeom>
        </p:spPr>
        <p:txBody>
          <a:bodyPr/>
          <a:lstStyle>
            <a:lvl1pPr>
              <a:defRPr b="0" i="0"/>
            </a:lvl1pPr>
          </a:lstStyle>
          <a:p>
            <a:endParaRPr lang="en-HU" dirty="0"/>
          </a:p>
        </p:txBody>
      </p:sp>
      <p:sp>
        <p:nvSpPr>
          <p:cNvPr id="6" name="Footer Placeholder 5">
            <a:extLst>
              <a:ext uri="{FF2B5EF4-FFF2-40B4-BE49-F238E27FC236}">
                <a16:creationId xmlns:a16="http://schemas.microsoft.com/office/drawing/2014/main" id="{490B57A4-DCAE-257F-37DB-A1FA5EC560F7}"/>
              </a:ext>
            </a:extLst>
          </p:cNvPr>
          <p:cNvSpPr>
            <a:spLocks noGrp="1"/>
          </p:cNvSpPr>
          <p:nvPr>
            <p:ph type="ftr" sz="quarter" idx="11"/>
          </p:nvPr>
        </p:nvSpPr>
        <p:spPr>
          <a:xfrm>
            <a:off x="4038600" y="6356359"/>
            <a:ext cx="4114800" cy="365125"/>
          </a:xfrm>
          <a:prstGeom prst="rect">
            <a:avLst/>
          </a:prstGeom>
        </p:spPr>
        <p:txBody>
          <a:bodyPr/>
          <a:lstStyle>
            <a:lvl1pPr>
              <a:defRPr b="0" i="0"/>
            </a:lvl1pPr>
          </a:lstStyle>
          <a:p>
            <a:endParaRPr lang="en-HU" dirty="0"/>
          </a:p>
        </p:txBody>
      </p:sp>
      <p:sp>
        <p:nvSpPr>
          <p:cNvPr id="7" name="Slide Number Placeholder 6">
            <a:extLst>
              <a:ext uri="{FF2B5EF4-FFF2-40B4-BE49-F238E27FC236}">
                <a16:creationId xmlns:a16="http://schemas.microsoft.com/office/drawing/2014/main" id="{0BE4FB18-DEAF-F9DB-B32B-F655488EF646}"/>
              </a:ext>
            </a:extLst>
          </p:cNvPr>
          <p:cNvSpPr>
            <a:spLocks noGrp="1"/>
          </p:cNvSpPr>
          <p:nvPr>
            <p:ph type="sldNum" sz="quarter" idx="12"/>
          </p:nvPr>
        </p:nvSpPr>
        <p:spPr>
          <a:xfrm>
            <a:off x="8610600" y="6356359"/>
            <a:ext cx="2743200" cy="365125"/>
          </a:xfrm>
          <a:prstGeom prst="rect">
            <a:avLst/>
          </a:prstGeom>
        </p:spPr>
        <p:txBody>
          <a:bodyPr/>
          <a:lstStyle>
            <a:lvl1pPr>
              <a:defRPr b="0" i="0"/>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3279289281"/>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185947-D3D6-B417-7670-09C4D20D72DF}"/>
              </a:ext>
            </a:extLst>
          </p:cNvPr>
          <p:cNvSpPr>
            <a:spLocks noGrp="1"/>
          </p:cNvSpPr>
          <p:nvPr>
            <p:ph type="title"/>
          </p:nvPr>
        </p:nvSpPr>
        <p:spPr>
          <a:xfrm>
            <a:off x="840317" y="365129"/>
            <a:ext cx="10515600" cy="1325563"/>
          </a:xfrm>
          <a:prstGeom prst="rect">
            <a:avLst/>
          </a:prstGeom>
        </p:spPr>
        <p:txBody>
          <a:bodyPr/>
          <a:lstStyle/>
          <a:p>
            <a:r>
              <a:rPr lang="en-GB"/>
              <a:t>Click to edit Master title style</a:t>
            </a:r>
            <a:endParaRPr lang="en-HU"/>
          </a:p>
        </p:txBody>
      </p:sp>
      <p:sp>
        <p:nvSpPr>
          <p:cNvPr id="3" name="Text Placeholder 2">
            <a:extLst>
              <a:ext uri="{FF2B5EF4-FFF2-40B4-BE49-F238E27FC236}">
                <a16:creationId xmlns:a16="http://schemas.microsoft.com/office/drawing/2014/main" id="{7E53D12C-2E3B-0198-D526-D53ACABEC56A}"/>
              </a:ext>
            </a:extLst>
          </p:cNvPr>
          <p:cNvSpPr>
            <a:spLocks noGrp="1"/>
          </p:cNvSpPr>
          <p:nvPr>
            <p:ph type="body" idx="1"/>
          </p:nvPr>
        </p:nvSpPr>
        <p:spPr>
          <a:xfrm>
            <a:off x="840319" y="1681163"/>
            <a:ext cx="5158316" cy="823912"/>
          </a:xfrm>
          <a:prstGeom prst="rect">
            <a:avLst/>
          </a:prstGeom>
        </p:spPr>
        <p:txBody>
          <a:bodyPr anchor="b"/>
          <a:lstStyle>
            <a:lvl1pPr marL="0" indent="0">
              <a:buNone/>
              <a:defRPr sz="1013" b="1"/>
            </a:lvl1pPr>
            <a:lvl2pPr marL="192881" indent="0">
              <a:buNone/>
              <a:defRPr sz="844" b="1"/>
            </a:lvl2pPr>
            <a:lvl3pPr marL="385763" indent="0">
              <a:buNone/>
              <a:defRPr sz="760" b="1"/>
            </a:lvl3pPr>
            <a:lvl4pPr marL="578644" indent="0">
              <a:buNone/>
              <a:defRPr sz="675" b="1"/>
            </a:lvl4pPr>
            <a:lvl5pPr marL="771525" indent="0">
              <a:buNone/>
              <a:defRPr sz="675" b="1"/>
            </a:lvl5pPr>
            <a:lvl6pPr marL="964406" indent="0">
              <a:buNone/>
              <a:defRPr sz="675" b="1"/>
            </a:lvl6pPr>
            <a:lvl7pPr marL="1157288" indent="0">
              <a:buNone/>
              <a:defRPr sz="675" b="1"/>
            </a:lvl7pPr>
            <a:lvl8pPr marL="1350169" indent="0">
              <a:buNone/>
              <a:defRPr sz="675" b="1"/>
            </a:lvl8pPr>
            <a:lvl9pPr marL="1543050" indent="0">
              <a:buNone/>
              <a:defRPr sz="675" b="1"/>
            </a:lvl9pPr>
          </a:lstStyle>
          <a:p>
            <a:pPr lvl="0"/>
            <a:r>
              <a:rPr lang="en-GB"/>
              <a:t>Click to edit Master text styles</a:t>
            </a:r>
          </a:p>
        </p:txBody>
      </p:sp>
      <p:sp>
        <p:nvSpPr>
          <p:cNvPr id="4" name="Content Placeholder 3">
            <a:extLst>
              <a:ext uri="{FF2B5EF4-FFF2-40B4-BE49-F238E27FC236}">
                <a16:creationId xmlns:a16="http://schemas.microsoft.com/office/drawing/2014/main" id="{47999C10-0786-6AB2-AA7D-6C44734313F2}"/>
              </a:ext>
            </a:extLst>
          </p:cNvPr>
          <p:cNvSpPr>
            <a:spLocks noGrp="1"/>
          </p:cNvSpPr>
          <p:nvPr>
            <p:ph sz="half" idx="2"/>
          </p:nvPr>
        </p:nvSpPr>
        <p:spPr>
          <a:xfrm>
            <a:off x="840319" y="2505075"/>
            <a:ext cx="5158316" cy="3684588"/>
          </a:xfrm>
          <a:prstGeom prst="rect">
            <a:avLst/>
          </a:prstGeo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5" name="Text Placeholder 4">
            <a:extLst>
              <a:ext uri="{FF2B5EF4-FFF2-40B4-BE49-F238E27FC236}">
                <a16:creationId xmlns:a16="http://schemas.microsoft.com/office/drawing/2014/main" id="{AF659507-8DA6-847C-B833-F6FC056A5E64}"/>
              </a:ext>
            </a:extLst>
          </p:cNvPr>
          <p:cNvSpPr>
            <a:spLocks noGrp="1"/>
          </p:cNvSpPr>
          <p:nvPr>
            <p:ph type="body" sz="quarter" idx="3"/>
          </p:nvPr>
        </p:nvSpPr>
        <p:spPr>
          <a:xfrm>
            <a:off x="6172200" y="1681163"/>
            <a:ext cx="5183717" cy="823912"/>
          </a:xfrm>
          <a:prstGeom prst="rect">
            <a:avLst/>
          </a:prstGeom>
        </p:spPr>
        <p:txBody>
          <a:bodyPr anchor="b"/>
          <a:lstStyle>
            <a:lvl1pPr marL="0" indent="0">
              <a:buNone/>
              <a:defRPr sz="1013" b="1"/>
            </a:lvl1pPr>
            <a:lvl2pPr marL="192881" indent="0">
              <a:buNone/>
              <a:defRPr sz="844" b="1"/>
            </a:lvl2pPr>
            <a:lvl3pPr marL="385763" indent="0">
              <a:buNone/>
              <a:defRPr sz="760" b="1"/>
            </a:lvl3pPr>
            <a:lvl4pPr marL="578644" indent="0">
              <a:buNone/>
              <a:defRPr sz="675" b="1"/>
            </a:lvl4pPr>
            <a:lvl5pPr marL="771525" indent="0">
              <a:buNone/>
              <a:defRPr sz="675" b="1"/>
            </a:lvl5pPr>
            <a:lvl6pPr marL="964406" indent="0">
              <a:buNone/>
              <a:defRPr sz="675" b="1"/>
            </a:lvl6pPr>
            <a:lvl7pPr marL="1157288" indent="0">
              <a:buNone/>
              <a:defRPr sz="675" b="1"/>
            </a:lvl7pPr>
            <a:lvl8pPr marL="1350169" indent="0">
              <a:buNone/>
              <a:defRPr sz="675" b="1"/>
            </a:lvl8pPr>
            <a:lvl9pPr marL="1543050" indent="0">
              <a:buNone/>
              <a:defRPr sz="675" b="1"/>
            </a:lvl9pPr>
          </a:lstStyle>
          <a:p>
            <a:pPr lvl="0"/>
            <a:r>
              <a:rPr lang="en-GB"/>
              <a:t>Click to edit Master text styles</a:t>
            </a:r>
          </a:p>
        </p:txBody>
      </p:sp>
      <p:sp>
        <p:nvSpPr>
          <p:cNvPr id="6" name="Content Placeholder 5">
            <a:extLst>
              <a:ext uri="{FF2B5EF4-FFF2-40B4-BE49-F238E27FC236}">
                <a16:creationId xmlns:a16="http://schemas.microsoft.com/office/drawing/2014/main" id="{519049A9-66C3-704A-FEBC-472DDB88FD1F}"/>
              </a:ext>
            </a:extLst>
          </p:cNvPr>
          <p:cNvSpPr>
            <a:spLocks noGrp="1"/>
          </p:cNvSpPr>
          <p:nvPr>
            <p:ph sz="quarter" idx="4"/>
          </p:nvPr>
        </p:nvSpPr>
        <p:spPr>
          <a:xfrm>
            <a:off x="6172200" y="2505075"/>
            <a:ext cx="5183717" cy="3684588"/>
          </a:xfrm>
          <a:prstGeom prst="rect">
            <a:avLst/>
          </a:prstGeo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7" name="Date Placeholder 6">
            <a:extLst>
              <a:ext uri="{FF2B5EF4-FFF2-40B4-BE49-F238E27FC236}">
                <a16:creationId xmlns:a16="http://schemas.microsoft.com/office/drawing/2014/main" id="{37EDC515-31EC-0A74-B198-8DDC894FAF0C}"/>
              </a:ext>
            </a:extLst>
          </p:cNvPr>
          <p:cNvSpPr>
            <a:spLocks noGrp="1"/>
          </p:cNvSpPr>
          <p:nvPr>
            <p:ph type="dt" sz="half" idx="10"/>
          </p:nvPr>
        </p:nvSpPr>
        <p:spPr>
          <a:xfrm>
            <a:off x="838200" y="6356359"/>
            <a:ext cx="2743200" cy="365125"/>
          </a:xfrm>
          <a:prstGeom prst="rect">
            <a:avLst/>
          </a:prstGeom>
        </p:spPr>
        <p:txBody>
          <a:bodyPr/>
          <a:lstStyle>
            <a:lvl1pPr>
              <a:defRPr b="0" i="0"/>
            </a:lvl1pPr>
          </a:lstStyle>
          <a:p>
            <a:endParaRPr lang="en-HU" dirty="0"/>
          </a:p>
        </p:txBody>
      </p:sp>
      <p:sp>
        <p:nvSpPr>
          <p:cNvPr id="8" name="Footer Placeholder 7">
            <a:extLst>
              <a:ext uri="{FF2B5EF4-FFF2-40B4-BE49-F238E27FC236}">
                <a16:creationId xmlns:a16="http://schemas.microsoft.com/office/drawing/2014/main" id="{5F7BD3A2-379E-27FC-EB63-2F72128634A2}"/>
              </a:ext>
            </a:extLst>
          </p:cNvPr>
          <p:cNvSpPr>
            <a:spLocks noGrp="1"/>
          </p:cNvSpPr>
          <p:nvPr>
            <p:ph type="ftr" sz="quarter" idx="11"/>
          </p:nvPr>
        </p:nvSpPr>
        <p:spPr>
          <a:xfrm>
            <a:off x="4038600" y="6356359"/>
            <a:ext cx="4114800" cy="365125"/>
          </a:xfrm>
          <a:prstGeom prst="rect">
            <a:avLst/>
          </a:prstGeom>
        </p:spPr>
        <p:txBody>
          <a:bodyPr/>
          <a:lstStyle>
            <a:lvl1pPr>
              <a:defRPr b="0" i="0"/>
            </a:lvl1pPr>
          </a:lstStyle>
          <a:p>
            <a:endParaRPr lang="en-HU" dirty="0"/>
          </a:p>
        </p:txBody>
      </p:sp>
      <p:sp>
        <p:nvSpPr>
          <p:cNvPr id="9" name="Slide Number Placeholder 8">
            <a:extLst>
              <a:ext uri="{FF2B5EF4-FFF2-40B4-BE49-F238E27FC236}">
                <a16:creationId xmlns:a16="http://schemas.microsoft.com/office/drawing/2014/main" id="{D10ACD9C-E0E9-8EF1-94D8-404CD6E8069A}"/>
              </a:ext>
            </a:extLst>
          </p:cNvPr>
          <p:cNvSpPr>
            <a:spLocks noGrp="1"/>
          </p:cNvSpPr>
          <p:nvPr>
            <p:ph type="sldNum" sz="quarter" idx="12"/>
          </p:nvPr>
        </p:nvSpPr>
        <p:spPr>
          <a:xfrm>
            <a:off x="8610600" y="6356359"/>
            <a:ext cx="2743200" cy="365125"/>
          </a:xfrm>
          <a:prstGeom prst="rect">
            <a:avLst/>
          </a:prstGeom>
        </p:spPr>
        <p:txBody>
          <a:bodyPr/>
          <a:lstStyle>
            <a:lvl1pPr>
              <a:defRPr b="0" i="0"/>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1619699694"/>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4FBD923-0D75-C034-7076-65C2D75822FC}"/>
              </a:ext>
            </a:extLst>
          </p:cNvPr>
          <p:cNvSpPr>
            <a:spLocks noGrp="1"/>
          </p:cNvSpPr>
          <p:nvPr>
            <p:ph type="title"/>
          </p:nvPr>
        </p:nvSpPr>
        <p:spPr>
          <a:xfrm>
            <a:off x="840323" y="457200"/>
            <a:ext cx="3932767" cy="1600200"/>
          </a:xfrm>
          <a:prstGeom prst="rect">
            <a:avLst/>
          </a:prstGeom>
        </p:spPr>
        <p:txBody>
          <a:bodyPr anchor="b"/>
          <a:lstStyle>
            <a:lvl1pPr>
              <a:defRPr sz="1350"/>
            </a:lvl1pPr>
          </a:lstStyle>
          <a:p>
            <a:r>
              <a:rPr lang="en-GB"/>
              <a:t>Click to edit Master title style</a:t>
            </a:r>
            <a:endParaRPr lang="en-HU"/>
          </a:p>
        </p:txBody>
      </p:sp>
      <p:sp>
        <p:nvSpPr>
          <p:cNvPr id="3" name="Content Placeholder 2">
            <a:extLst>
              <a:ext uri="{FF2B5EF4-FFF2-40B4-BE49-F238E27FC236}">
                <a16:creationId xmlns:a16="http://schemas.microsoft.com/office/drawing/2014/main" id="{2E8DF000-7A3B-DE2B-546C-5AE8122BBB93}"/>
              </a:ext>
            </a:extLst>
          </p:cNvPr>
          <p:cNvSpPr>
            <a:spLocks noGrp="1"/>
          </p:cNvSpPr>
          <p:nvPr>
            <p:ph idx="1"/>
          </p:nvPr>
        </p:nvSpPr>
        <p:spPr>
          <a:xfrm>
            <a:off x="5183717" y="987434"/>
            <a:ext cx="6172200" cy="4873625"/>
          </a:xfrm>
          <a:prstGeom prst="rect">
            <a:avLst/>
          </a:prstGeom>
        </p:spPr>
        <p:txBody>
          <a:bodyPr/>
          <a:lstStyle>
            <a:lvl1pPr>
              <a:defRPr sz="1350"/>
            </a:lvl1pPr>
            <a:lvl2pPr>
              <a:defRPr sz="1181"/>
            </a:lvl2pPr>
            <a:lvl3pPr>
              <a:defRPr sz="1013"/>
            </a:lvl3pPr>
            <a:lvl4pPr>
              <a:defRPr sz="844"/>
            </a:lvl4pPr>
            <a:lvl5pPr>
              <a:defRPr sz="844"/>
            </a:lvl5pPr>
            <a:lvl6pPr>
              <a:defRPr sz="844"/>
            </a:lvl6pPr>
            <a:lvl7pPr>
              <a:defRPr sz="844"/>
            </a:lvl7pPr>
            <a:lvl8pPr>
              <a:defRPr sz="844"/>
            </a:lvl8pPr>
            <a:lvl9pPr>
              <a:defRPr sz="844"/>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4" name="Text Placeholder 3">
            <a:extLst>
              <a:ext uri="{FF2B5EF4-FFF2-40B4-BE49-F238E27FC236}">
                <a16:creationId xmlns:a16="http://schemas.microsoft.com/office/drawing/2014/main" id="{D61E5A3E-517C-8D15-8DA3-875DFCB7600E}"/>
              </a:ext>
            </a:extLst>
          </p:cNvPr>
          <p:cNvSpPr>
            <a:spLocks noGrp="1"/>
          </p:cNvSpPr>
          <p:nvPr>
            <p:ph type="body" sz="half" idx="2"/>
          </p:nvPr>
        </p:nvSpPr>
        <p:spPr>
          <a:xfrm>
            <a:off x="840323" y="2057400"/>
            <a:ext cx="3932767" cy="3811588"/>
          </a:xfrm>
          <a:prstGeom prst="rect">
            <a:avLst/>
          </a:prstGeom>
        </p:spPr>
        <p:txBody>
          <a:bodyPr/>
          <a:lstStyle>
            <a:lvl1pPr marL="0" indent="0">
              <a:buNone/>
              <a:defRPr sz="675"/>
            </a:lvl1pPr>
            <a:lvl2pPr marL="192881" indent="0">
              <a:buNone/>
              <a:defRPr sz="591"/>
            </a:lvl2pPr>
            <a:lvl3pPr marL="385763" indent="0">
              <a:buNone/>
              <a:defRPr sz="506"/>
            </a:lvl3pPr>
            <a:lvl4pPr marL="578644" indent="0">
              <a:buNone/>
              <a:defRPr sz="422"/>
            </a:lvl4pPr>
            <a:lvl5pPr marL="771525" indent="0">
              <a:buNone/>
              <a:defRPr sz="422"/>
            </a:lvl5pPr>
            <a:lvl6pPr marL="964406" indent="0">
              <a:buNone/>
              <a:defRPr sz="422"/>
            </a:lvl6pPr>
            <a:lvl7pPr marL="1157288" indent="0">
              <a:buNone/>
              <a:defRPr sz="422"/>
            </a:lvl7pPr>
            <a:lvl8pPr marL="1350169" indent="0">
              <a:buNone/>
              <a:defRPr sz="422"/>
            </a:lvl8pPr>
            <a:lvl9pPr marL="1543050" indent="0">
              <a:buNone/>
              <a:defRPr sz="422"/>
            </a:lvl9pPr>
          </a:lstStyle>
          <a:p>
            <a:pPr lvl="0"/>
            <a:r>
              <a:rPr lang="en-GB"/>
              <a:t>Click to edit Master text styles</a:t>
            </a:r>
          </a:p>
        </p:txBody>
      </p:sp>
      <p:sp>
        <p:nvSpPr>
          <p:cNvPr id="5" name="Date Placeholder 4">
            <a:extLst>
              <a:ext uri="{FF2B5EF4-FFF2-40B4-BE49-F238E27FC236}">
                <a16:creationId xmlns:a16="http://schemas.microsoft.com/office/drawing/2014/main" id="{C0A14C6C-AA3E-E4BF-7966-36327E2563C9}"/>
              </a:ext>
            </a:extLst>
          </p:cNvPr>
          <p:cNvSpPr>
            <a:spLocks noGrp="1"/>
          </p:cNvSpPr>
          <p:nvPr>
            <p:ph type="dt" sz="half" idx="10"/>
          </p:nvPr>
        </p:nvSpPr>
        <p:spPr>
          <a:xfrm>
            <a:off x="838200" y="6356359"/>
            <a:ext cx="2743200" cy="365125"/>
          </a:xfrm>
          <a:prstGeom prst="rect">
            <a:avLst/>
          </a:prstGeom>
        </p:spPr>
        <p:txBody>
          <a:bodyPr/>
          <a:lstStyle>
            <a:lvl1pPr>
              <a:defRPr b="0" i="0"/>
            </a:lvl1pPr>
          </a:lstStyle>
          <a:p>
            <a:endParaRPr lang="en-HU" dirty="0"/>
          </a:p>
        </p:txBody>
      </p:sp>
      <p:sp>
        <p:nvSpPr>
          <p:cNvPr id="6" name="Footer Placeholder 5">
            <a:extLst>
              <a:ext uri="{FF2B5EF4-FFF2-40B4-BE49-F238E27FC236}">
                <a16:creationId xmlns:a16="http://schemas.microsoft.com/office/drawing/2014/main" id="{37893C6F-E2A0-AA22-175A-B2E731A5BA95}"/>
              </a:ext>
            </a:extLst>
          </p:cNvPr>
          <p:cNvSpPr>
            <a:spLocks noGrp="1"/>
          </p:cNvSpPr>
          <p:nvPr>
            <p:ph type="ftr" sz="quarter" idx="11"/>
          </p:nvPr>
        </p:nvSpPr>
        <p:spPr>
          <a:xfrm>
            <a:off x="4038600" y="6356359"/>
            <a:ext cx="4114800" cy="365125"/>
          </a:xfrm>
          <a:prstGeom prst="rect">
            <a:avLst/>
          </a:prstGeom>
        </p:spPr>
        <p:txBody>
          <a:bodyPr/>
          <a:lstStyle>
            <a:lvl1pPr>
              <a:defRPr b="0" i="0"/>
            </a:lvl1pPr>
          </a:lstStyle>
          <a:p>
            <a:endParaRPr lang="en-HU" dirty="0"/>
          </a:p>
        </p:txBody>
      </p:sp>
      <p:sp>
        <p:nvSpPr>
          <p:cNvPr id="7" name="Slide Number Placeholder 6">
            <a:extLst>
              <a:ext uri="{FF2B5EF4-FFF2-40B4-BE49-F238E27FC236}">
                <a16:creationId xmlns:a16="http://schemas.microsoft.com/office/drawing/2014/main" id="{A8992E57-B208-AD95-37F6-D4F9819147E1}"/>
              </a:ext>
            </a:extLst>
          </p:cNvPr>
          <p:cNvSpPr>
            <a:spLocks noGrp="1"/>
          </p:cNvSpPr>
          <p:nvPr>
            <p:ph type="sldNum" sz="quarter" idx="12"/>
          </p:nvPr>
        </p:nvSpPr>
        <p:spPr>
          <a:xfrm>
            <a:off x="8610600" y="6356359"/>
            <a:ext cx="2743200" cy="365125"/>
          </a:xfrm>
          <a:prstGeom prst="rect">
            <a:avLst/>
          </a:prstGeom>
        </p:spPr>
        <p:txBody>
          <a:bodyPr/>
          <a:lstStyle>
            <a:lvl1pPr>
              <a:defRPr b="0" i="0"/>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1088915589"/>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B40235-F197-5278-1E45-E66DA13DC74A}"/>
              </a:ext>
            </a:extLst>
          </p:cNvPr>
          <p:cNvSpPr>
            <a:spLocks noGrp="1"/>
          </p:cNvSpPr>
          <p:nvPr>
            <p:ph type="title"/>
          </p:nvPr>
        </p:nvSpPr>
        <p:spPr>
          <a:xfrm>
            <a:off x="840323" y="457200"/>
            <a:ext cx="3932767" cy="1600200"/>
          </a:xfrm>
          <a:prstGeom prst="rect">
            <a:avLst/>
          </a:prstGeom>
        </p:spPr>
        <p:txBody>
          <a:bodyPr anchor="b"/>
          <a:lstStyle>
            <a:lvl1pPr>
              <a:defRPr sz="1350"/>
            </a:lvl1pPr>
          </a:lstStyle>
          <a:p>
            <a:r>
              <a:rPr lang="en-GB"/>
              <a:t>Click to edit Master title style</a:t>
            </a:r>
            <a:endParaRPr lang="en-HU"/>
          </a:p>
        </p:txBody>
      </p:sp>
      <p:sp>
        <p:nvSpPr>
          <p:cNvPr id="3" name="Picture Placeholder 2">
            <a:extLst>
              <a:ext uri="{FF2B5EF4-FFF2-40B4-BE49-F238E27FC236}">
                <a16:creationId xmlns:a16="http://schemas.microsoft.com/office/drawing/2014/main" id="{8CF92993-46C8-EE9E-7A3A-A66A7409A96A}"/>
              </a:ext>
            </a:extLst>
          </p:cNvPr>
          <p:cNvSpPr>
            <a:spLocks noGrp="1"/>
          </p:cNvSpPr>
          <p:nvPr>
            <p:ph type="pic" idx="1"/>
          </p:nvPr>
        </p:nvSpPr>
        <p:spPr>
          <a:xfrm>
            <a:off x="5183717" y="987434"/>
            <a:ext cx="6172200" cy="4873625"/>
          </a:xfrm>
          <a:prstGeom prst="rect">
            <a:avLst/>
          </a:prstGeom>
        </p:spPr>
        <p:txBody>
          <a:bodyPr/>
          <a:lstStyle>
            <a:lvl1pPr marL="0" indent="0">
              <a:buNone/>
              <a:defRPr sz="1350"/>
            </a:lvl1pPr>
            <a:lvl2pPr marL="192881" indent="0">
              <a:buNone/>
              <a:defRPr sz="1181"/>
            </a:lvl2pPr>
            <a:lvl3pPr marL="385763" indent="0">
              <a:buNone/>
              <a:defRPr sz="1013"/>
            </a:lvl3pPr>
            <a:lvl4pPr marL="578644" indent="0">
              <a:buNone/>
              <a:defRPr sz="844"/>
            </a:lvl4pPr>
            <a:lvl5pPr marL="771525" indent="0">
              <a:buNone/>
              <a:defRPr sz="844"/>
            </a:lvl5pPr>
            <a:lvl6pPr marL="964406" indent="0">
              <a:buNone/>
              <a:defRPr sz="844"/>
            </a:lvl6pPr>
            <a:lvl7pPr marL="1157288" indent="0">
              <a:buNone/>
              <a:defRPr sz="844"/>
            </a:lvl7pPr>
            <a:lvl8pPr marL="1350169" indent="0">
              <a:buNone/>
              <a:defRPr sz="844"/>
            </a:lvl8pPr>
            <a:lvl9pPr marL="1543050" indent="0">
              <a:buNone/>
              <a:defRPr sz="844"/>
            </a:lvl9pPr>
          </a:lstStyle>
          <a:p>
            <a:r>
              <a:rPr lang="en-GB"/>
              <a:t>Click icon to add picture</a:t>
            </a:r>
            <a:endParaRPr lang="en-HU"/>
          </a:p>
        </p:txBody>
      </p:sp>
      <p:sp>
        <p:nvSpPr>
          <p:cNvPr id="4" name="Text Placeholder 3">
            <a:extLst>
              <a:ext uri="{FF2B5EF4-FFF2-40B4-BE49-F238E27FC236}">
                <a16:creationId xmlns:a16="http://schemas.microsoft.com/office/drawing/2014/main" id="{5E961C96-EE6F-9D42-7349-8AE09AD6ED13}"/>
              </a:ext>
            </a:extLst>
          </p:cNvPr>
          <p:cNvSpPr>
            <a:spLocks noGrp="1"/>
          </p:cNvSpPr>
          <p:nvPr>
            <p:ph type="body" sz="half" idx="2"/>
          </p:nvPr>
        </p:nvSpPr>
        <p:spPr>
          <a:xfrm>
            <a:off x="840323" y="2057400"/>
            <a:ext cx="3932767" cy="3811588"/>
          </a:xfrm>
          <a:prstGeom prst="rect">
            <a:avLst/>
          </a:prstGeom>
        </p:spPr>
        <p:txBody>
          <a:bodyPr/>
          <a:lstStyle>
            <a:lvl1pPr marL="0" indent="0">
              <a:buNone/>
              <a:defRPr sz="675"/>
            </a:lvl1pPr>
            <a:lvl2pPr marL="192881" indent="0">
              <a:buNone/>
              <a:defRPr sz="591"/>
            </a:lvl2pPr>
            <a:lvl3pPr marL="385763" indent="0">
              <a:buNone/>
              <a:defRPr sz="506"/>
            </a:lvl3pPr>
            <a:lvl4pPr marL="578644" indent="0">
              <a:buNone/>
              <a:defRPr sz="422"/>
            </a:lvl4pPr>
            <a:lvl5pPr marL="771525" indent="0">
              <a:buNone/>
              <a:defRPr sz="422"/>
            </a:lvl5pPr>
            <a:lvl6pPr marL="964406" indent="0">
              <a:buNone/>
              <a:defRPr sz="422"/>
            </a:lvl6pPr>
            <a:lvl7pPr marL="1157288" indent="0">
              <a:buNone/>
              <a:defRPr sz="422"/>
            </a:lvl7pPr>
            <a:lvl8pPr marL="1350169" indent="0">
              <a:buNone/>
              <a:defRPr sz="422"/>
            </a:lvl8pPr>
            <a:lvl9pPr marL="1543050" indent="0">
              <a:buNone/>
              <a:defRPr sz="422"/>
            </a:lvl9pPr>
          </a:lstStyle>
          <a:p>
            <a:pPr lvl="0"/>
            <a:r>
              <a:rPr lang="en-GB"/>
              <a:t>Click to edit Master text styles</a:t>
            </a:r>
          </a:p>
        </p:txBody>
      </p:sp>
      <p:sp>
        <p:nvSpPr>
          <p:cNvPr id="5" name="Date Placeholder 4">
            <a:extLst>
              <a:ext uri="{FF2B5EF4-FFF2-40B4-BE49-F238E27FC236}">
                <a16:creationId xmlns:a16="http://schemas.microsoft.com/office/drawing/2014/main" id="{E6EDDB67-E8B0-B2E3-E107-4EE64DBED16C}"/>
              </a:ext>
            </a:extLst>
          </p:cNvPr>
          <p:cNvSpPr>
            <a:spLocks noGrp="1"/>
          </p:cNvSpPr>
          <p:nvPr>
            <p:ph type="dt" sz="half" idx="10"/>
          </p:nvPr>
        </p:nvSpPr>
        <p:spPr>
          <a:xfrm>
            <a:off x="838200" y="6356359"/>
            <a:ext cx="2743200" cy="365125"/>
          </a:xfrm>
          <a:prstGeom prst="rect">
            <a:avLst/>
          </a:prstGeom>
        </p:spPr>
        <p:txBody>
          <a:bodyPr/>
          <a:lstStyle>
            <a:lvl1pPr>
              <a:defRPr b="0" i="0"/>
            </a:lvl1pPr>
          </a:lstStyle>
          <a:p>
            <a:endParaRPr lang="en-HU" dirty="0"/>
          </a:p>
        </p:txBody>
      </p:sp>
      <p:sp>
        <p:nvSpPr>
          <p:cNvPr id="6" name="Footer Placeholder 5">
            <a:extLst>
              <a:ext uri="{FF2B5EF4-FFF2-40B4-BE49-F238E27FC236}">
                <a16:creationId xmlns:a16="http://schemas.microsoft.com/office/drawing/2014/main" id="{BF41BEF3-B2CE-4BFD-72E6-0832A47A30BE}"/>
              </a:ext>
            </a:extLst>
          </p:cNvPr>
          <p:cNvSpPr>
            <a:spLocks noGrp="1"/>
          </p:cNvSpPr>
          <p:nvPr>
            <p:ph type="ftr" sz="quarter" idx="11"/>
          </p:nvPr>
        </p:nvSpPr>
        <p:spPr>
          <a:xfrm>
            <a:off x="4038600" y="6356359"/>
            <a:ext cx="4114800" cy="365125"/>
          </a:xfrm>
          <a:prstGeom prst="rect">
            <a:avLst/>
          </a:prstGeom>
        </p:spPr>
        <p:txBody>
          <a:bodyPr/>
          <a:lstStyle>
            <a:lvl1pPr>
              <a:defRPr b="0" i="0"/>
            </a:lvl1pPr>
          </a:lstStyle>
          <a:p>
            <a:endParaRPr lang="en-HU" dirty="0"/>
          </a:p>
        </p:txBody>
      </p:sp>
      <p:sp>
        <p:nvSpPr>
          <p:cNvPr id="7" name="Slide Number Placeholder 6">
            <a:extLst>
              <a:ext uri="{FF2B5EF4-FFF2-40B4-BE49-F238E27FC236}">
                <a16:creationId xmlns:a16="http://schemas.microsoft.com/office/drawing/2014/main" id="{AF29394B-481E-A120-14C4-F1FE603385F6}"/>
              </a:ext>
            </a:extLst>
          </p:cNvPr>
          <p:cNvSpPr>
            <a:spLocks noGrp="1"/>
          </p:cNvSpPr>
          <p:nvPr>
            <p:ph type="sldNum" sz="quarter" idx="12"/>
          </p:nvPr>
        </p:nvSpPr>
        <p:spPr>
          <a:xfrm>
            <a:off x="8610600" y="6356359"/>
            <a:ext cx="2743200" cy="365125"/>
          </a:xfrm>
          <a:prstGeom prst="rect">
            <a:avLst/>
          </a:prstGeom>
        </p:spPr>
        <p:txBody>
          <a:bodyPr/>
          <a:lstStyle>
            <a:lvl1pPr>
              <a:defRPr b="0" i="0"/>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1306735718"/>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FE0BFE-26AA-21AE-EAF1-5B642C080E95}"/>
              </a:ext>
            </a:extLst>
          </p:cNvPr>
          <p:cNvSpPr>
            <a:spLocks noGrp="1"/>
          </p:cNvSpPr>
          <p:nvPr>
            <p:ph type="title"/>
          </p:nvPr>
        </p:nvSpPr>
        <p:spPr>
          <a:xfrm>
            <a:off x="838200" y="365129"/>
            <a:ext cx="10515600" cy="1325563"/>
          </a:xfrm>
          <a:prstGeom prst="rect">
            <a:avLst/>
          </a:prstGeom>
        </p:spPr>
        <p:txBody>
          <a:bodyPr/>
          <a:lstStyle/>
          <a:p>
            <a:r>
              <a:rPr lang="en-GB"/>
              <a:t>Click to edit Master title style</a:t>
            </a:r>
            <a:endParaRPr lang="en-HU"/>
          </a:p>
        </p:txBody>
      </p:sp>
      <p:sp>
        <p:nvSpPr>
          <p:cNvPr id="3" name="Vertical Text Placeholder 2">
            <a:extLst>
              <a:ext uri="{FF2B5EF4-FFF2-40B4-BE49-F238E27FC236}">
                <a16:creationId xmlns:a16="http://schemas.microsoft.com/office/drawing/2014/main" id="{8781FBF4-9267-2232-219B-D07AE6B10261}"/>
              </a:ext>
            </a:extLst>
          </p:cNvPr>
          <p:cNvSpPr>
            <a:spLocks noGrp="1"/>
          </p:cNvSpPr>
          <p:nvPr>
            <p:ph type="body" orient="vert" idx="1"/>
          </p:nvPr>
        </p:nvSpPr>
        <p:spPr>
          <a:xfrm>
            <a:off x="838200" y="1825625"/>
            <a:ext cx="10515600" cy="4351338"/>
          </a:xfrm>
          <a:prstGeom prst="rect">
            <a:avLst/>
          </a:prstGeom>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4" name="Date Placeholder 3">
            <a:extLst>
              <a:ext uri="{FF2B5EF4-FFF2-40B4-BE49-F238E27FC236}">
                <a16:creationId xmlns:a16="http://schemas.microsoft.com/office/drawing/2014/main" id="{43CF40F7-8478-C681-E991-36DA19795E2F}"/>
              </a:ext>
            </a:extLst>
          </p:cNvPr>
          <p:cNvSpPr>
            <a:spLocks noGrp="1"/>
          </p:cNvSpPr>
          <p:nvPr>
            <p:ph type="dt" sz="half" idx="10"/>
          </p:nvPr>
        </p:nvSpPr>
        <p:spPr>
          <a:xfrm>
            <a:off x="838200" y="6356359"/>
            <a:ext cx="2743200" cy="365125"/>
          </a:xfrm>
          <a:prstGeom prst="rect">
            <a:avLst/>
          </a:prstGeom>
        </p:spPr>
        <p:txBody>
          <a:bodyPr/>
          <a:lstStyle>
            <a:lvl1pPr>
              <a:defRPr b="0" i="0"/>
            </a:lvl1pPr>
          </a:lstStyle>
          <a:p>
            <a:endParaRPr lang="en-HU" dirty="0"/>
          </a:p>
        </p:txBody>
      </p:sp>
      <p:sp>
        <p:nvSpPr>
          <p:cNvPr id="5" name="Footer Placeholder 4">
            <a:extLst>
              <a:ext uri="{FF2B5EF4-FFF2-40B4-BE49-F238E27FC236}">
                <a16:creationId xmlns:a16="http://schemas.microsoft.com/office/drawing/2014/main" id="{D87189D6-2C90-8377-B2A0-F86D33A7F6F8}"/>
              </a:ext>
            </a:extLst>
          </p:cNvPr>
          <p:cNvSpPr>
            <a:spLocks noGrp="1"/>
          </p:cNvSpPr>
          <p:nvPr>
            <p:ph type="ftr" sz="quarter" idx="11"/>
          </p:nvPr>
        </p:nvSpPr>
        <p:spPr>
          <a:xfrm>
            <a:off x="4038600" y="6356359"/>
            <a:ext cx="4114800" cy="365125"/>
          </a:xfrm>
          <a:prstGeom prst="rect">
            <a:avLst/>
          </a:prstGeom>
        </p:spPr>
        <p:txBody>
          <a:bodyPr/>
          <a:lstStyle>
            <a:lvl1pPr>
              <a:defRPr b="0" i="0"/>
            </a:lvl1pPr>
          </a:lstStyle>
          <a:p>
            <a:endParaRPr lang="en-HU" dirty="0"/>
          </a:p>
        </p:txBody>
      </p:sp>
      <p:sp>
        <p:nvSpPr>
          <p:cNvPr id="6" name="Slide Number Placeholder 5">
            <a:extLst>
              <a:ext uri="{FF2B5EF4-FFF2-40B4-BE49-F238E27FC236}">
                <a16:creationId xmlns:a16="http://schemas.microsoft.com/office/drawing/2014/main" id="{F0298533-FB0F-8077-7FE5-4D13F607C827}"/>
              </a:ext>
            </a:extLst>
          </p:cNvPr>
          <p:cNvSpPr>
            <a:spLocks noGrp="1"/>
          </p:cNvSpPr>
          <p:nvPr>
            <p:ph type="sldNum" sz="quarter" idx="12"/>
          </p:nvPr>
        </p:nvSpPr>
        <p:spPr>
          <a:xfrm>
            <a:off x="8610600" y="6356359"/>
            <a:ext cx="2743200" cy="365125"/>
          </a:xfrm>
          <a:prstGeom prst="rect">
            <a:avLst/>
          </a:prstGeom>
        </p:spPr>
        <p:txBody>
          <a:bodyPr/>
          <a:lstStyle>
            <a:lvl1pPr>
              <a:defRPr b="0" i="0"/>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822540595"/>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92554A8E-70DD-F88C-C7D2-E383D87B452B}"/>
              </a:ext>
            </a:extLst>
          </p:cNvPr>
          <p:cNvSpPr>
            <a:spLocks noGrp="1"/>
          </p:cNvSpPr>
          <p:nvPr>
            <p:ph type="title" orient="vert"/>
          </p:nvPr>
        </p:nvSpPr>
        <p:spPr>
          <a:xfrm>
            <a:off x="8724902" y="365125"/>
            <a:ext cx="2628900" cy="5811838"/>
          </a:xfrm>
          <a:prstGeom prst="rect">
            <a:avLst/>
          </a:prstGeom>
        </p:spPr>
        <p:txBody>
          <a:bodyPr vert="eaVert"/>
          <a:lstStyle/>
          <a:p>
            <a:r>
              <a:rPr lang="en-GB"/>
              <a:t>Click to edit Master title style</a:t>
            </a:r>
            <a:endParaRPr lang="en-HU"/>
          </a:p>
        </p:txBody>
      </p:sp>
      <p:sp>
        <p:nvSpPr>
          <p:cNvPr id="3" name="Vertical Text Placeholder 2">
            <a:extLst>
              <a:ext uri="{FF2B5EF4-FFF2-40B4-BE49-F238E27FC236}">
                <a16:creationId xmlns:a16="http://schemas.microsoft.com/office/drawing/2014/main" id="{BE424485-729D-BC12-DB9F-C38FD43FFB0F}"/>
              </a:ext>
            </a:extLst>
          </p:cNvPr>
          <p:cNvSpPr>
            <a:spLocks noGrp="1"/>
          </p:cNvSpPr>
          <p:nvPr>
            <p:ph type="body" orient="vert" idx="1"/>
          </p:nvPr>
        </p:nvSpPr>
        <p:spPr>
          <a:xfrm>
            <a:off x="838203" y="365125"/>
            <a:ext cx="7683500" cy="5811838"/>
          </a:xfrm>
          <a:prstGeom prst="rect">
            <a:avLst/>
          </a:prstGeom>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4" name="Date Placeholder 3">
            <a:extLst>
              <a:ext uri="{FF2B5EF4-FFF2-40B4-BE49-F238E27FC236}">
                <a16:creationId xmlns:a16="http://schemas.microsoft.com/office/drawing/2014/main" id="{B4877F69-7266-BD75-21D7-966FB6F51902}"/>
              </a:ext>
            </a:extLst>
          </p:cNvPr>
          <p:cNvSpPr>
            <a:spLocks noGrp="1"/>
          </p:cNvSpPr>
          <p:nvPr>
            <p:ph type="dt" sz="half" idx="10"/>
          </p:nvPr>
        </p:nvSpPr>
        <p:spPr>
          <a:xfrm>
            <a:off x="838200" y="6356359"/>
            <a:ext cx="2743200" cy="365125"/>
          </a:xfrm>
          <a:prstGeom prst="rect">
            <a:avLst/>
          </a:prstGeom>
        </p:spPr>
        <p:txBody>
          <a:bodyPr/>
          <a:lstStyle>
            <a:lvl1pPr>
              <a:defRPr b="0" i="0"/>
            </a:lvl1pPr>
          </a:lstStyle>
          <a:p>
            <a:endParaRPr lang="en-HU" dirty="0"/>
          </a:p>
        </p:txBody>
      </p:sp>
      <p:sp>
        <p:nvSpPr>
          <p:cNvPr id="5" name="Footer Placeholder 4">
            <a:extLst>
              <a:ext uri="{FF2B5EF4-FFF2-40B4-BE49-F238E27FC236}">
                <a16:creationId xmlns:a16="http://schemas.microsoft.com/office/drawing/2014/main" id="{DA99AF3B-681A-29B0-A4A0-FB412D36E9F4}"/>
              </a:ext>
            </a:extLst>
          </p:cNvPr>
          <p:cNvSpPr>
            <a:spLocks noGrp="1"/>
          </p:cNvSpPr>
          <p:nvPr>
            <p:ph type="ftr" sz="quarter" idx="11"/>
          </p:nvPr>
        </p:nvSpPr>
        <p:spPr>
          <a:xfrm>
            <a:off x="4038600" y="6356359"/>
            <a:ext cx="4114800" cy="365125"/>
          </a:xfrm>
          <a:prstGeom prst="rect">
            <a:avLst/>
          </a:prstGeom>
        </p:spPr>
        <p:txBody>
          <a:bodyPr/>
          <a:lstStyle>
            <a:lvl1pPr>
              <a:defRPr b="0" i="0"/>
            </a:lvl1pPr>
          </a:lstStyle>
          <a:p>
            <a:endParaRPr lang="en-HU" dirty="0"/>
          </a:p>
        </p:txBody>
      </p:sp>
      <p:sp>
        <p:nvSpPr>
          <p:cNvPr id="6" name="Slide Number Placeholder 5">
            <a:extLst>
              <a:ext uri="{FF2B5EF4-FFF2-40B4-BE49-F238E27FC236}">
                <a16:creationId xmlns:a16="http://schemas.microsoft.com/office/drawing/2014/main" id="{BDB8B72B-6319-DDDA-7DCE-385DBB152BBD}"/>
              </a:ext>
            </a:extLst>
          </p:cNvPr>
          <p:cNvSpPr>
            <a:spLocks noGrp="1"/>
          </p:cNvSpPr>
          <p:nvPr>
            <p:ph type="sldNum" sz="quarter" idx="12"/>
          </p:nvPr>
        </p:nvSpPr>
        <p:spPr>
          <a:xfrm>
            <a:off x="8610600" y="6356359"/>
            <a:ext cx="2743200" cy="365125"/>
          </a:xfrm>
          <a:prstGeom prst="rect">
            <a:avLst/>
          </a:prstGeom>
        </p:spPr>
        <p:txBody>
          <a:bodyPr/>
          <a:lstStyle>
            <a:lvl1pPr>
              <a:defRPr b="0" i="0"/>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14630290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98EEC761-64E9-4A52-817C-882882512C81}"/>
              </a:ext>
            </a:extLst>
          </p:cNvPr>
          <p:cNvSpPr>
            <a:spLocks noGrp="1"/>
          </p:cNvSpPr>
          <p:nvPr>
            <p:ph type="dt" sz="half" idx="10"/>
          </p:nvPr>
        </p:nvSpPr>
        <p:spPr/>
        <p:txBody>
          <a:bodyPr/>
          <a:lstStyle>
            <a:lvl1pPr>
              <a:defRPr/>
            </a:lvl1pPr>
          </a:lstStyle>
          <a:p>
            <a:pPr>
              <a:defRPr/>
            </a:pPr>
            <a:endParaRPr lang="en-GB" altLang="en-US"/>
          </a:p>
        </p:txBody>
      </p:sp>
      <p:sp>
        <p:nvSpPr>
          <p:cNvPr id="5" name="Footer Placeholder 4">
            <a:extLst>
              <a:ext uri="{FF2B5EF4-FFF2-40B4-BE49-F238E27FC236}">
                <a16:creationId xmlns:a16="http://schemas.microsoft.com/office/drawing/2014/main" id="{C0579B6C-6656-4673-BE3B-0C442911D761}"/>
              </a:ext>
            </a:extLst>
          </p:cNvPr>
          <p:cNvSpPr>
            <a:spLocks noGrp="1"/>
          </p:cNvSpPr>
          <p:nvPr>
            <p:ph type="ftr" sz="quarter" idx="11"/>
          </p:nvPr>
        </p:nvSpPr>
        <p:spPr/>
        <p:txBody>
          <a:bodyPr/>
          <a:lstStyle>
            <a:lvl1pPr>
              <a:defRPr/>
            </a:lvl1pPr>
          </a:lstStyle>
          <a:p>
            <a:pPr>
              <a:defRPr/>
            </a:pPr>
            <a:endParaRPr lang="en-GB" altLang="en-US"/>
          </a:p>
        </p:txBody>
      </p:sp>
      <p:sp>
        <p:nvSpPr>
          <p:cNvPr id="6" name="Slide Number Placeholder 5">
            <a:extLst>
              <a:ext uri="{FF2B5EF4-FFF2-40B4-BE49-F238E27FC236}">
                <a16:creationId xmlns:a16="http://schemas.microsoft.com/office/drawing/2014/main" id="{586F7DA4-C85C-47A9-B898-7A9AABD69E20}"/>
              </a:ext>
            </a:extLst>
          </p:cNvPr>
          <p:cNvSpPr>
            <a:spLocks noGrp="1"/>
          </p:cNvSpPr>
          <p:nvPr>
            <p:ph type="sldNum" sz="quarter" idx="12"/>
          </p:nvPr>
        </p:nvSpPr>
        <p:spPr/>
        <p:txBody>
          <a:bodyPr/>
          <a:lstStyle>
            <a:lvl1pPr>
              <a:defRPr/>
            </a:lvl1pPr>
          </a:lstStyle>
          <a:p>
            <a:fld id="{7DDBA95F-C3C5-4EAC-941B-860B5706F4AF}" type="slidenum">
              <a:rPr lang="en-GB" altLang="en-US"/>
              <a:pPr/>
              <a:t>‹#›</a:t>
            </a:fld>
            <a:endParaRPr lang="en-GB" altLang="en-US"/>
          </a:p>
        </p:txBody>
      </p:sp>
    </p:spTree>
    <p:extLst>
      <p:ext uri="{BB962C8B-B14F-4D97-AF65-F5344CB8AC3E}">
        <p14:creationId xmlns:p14="http://schemas.microsoft.com/office/powerpoint/2010/main" val="4018032084"/>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p:cSld name="1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951207294"/>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title" preserve="1">
  <p:cSld name="2_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A996D52-1AF7-E914-A187-46061C9AEB51}"/>
              </a:ext>
            </a:extLst>
          </p:cNvPr>
          <p:cNvSpPr>
            <a:spLocks noGrp="1"/>
          </p:cNvSpPr>
          <p:nvPr>
            <p:ph type="ctrTitle"/>
          </p:nvPr>
        </p:nvSpPr>
        <p:spPr>
          <a:xfrm>
            <a:off x="1524000" y="1122363"/>
            <a:ext cx="9144000" cy="2387600"/>
          </a:xfrm>
          <a:prstGeom prst="rect">
            <a:avLst/>
          </a:prstGeom>
        </p:spPr>
        <p:txBody>
          <a:bodyPr anchor="b"/>
          <a:lstStyle>
            <a:lvl1pPr algn="ctr">
              <a:defRPr sz="2531"/>
            </a:lvl1pPr>
          </a:lstStyle>
          <a:p>
            <a:r>
              <a:rPr lang="en-GB"/>
              <a:t>Click to edit Master title style</a:t>
            </a:r>
            <a:endParaRPr lang="en-HU"/>
          </a:p>
        </p:txBody>
      </p:sp>
      <p:sp>
        <p:nvSpPr>
          <p:cNvPr id="3" name="Subtitle 2">
            <a:extLst>
              <a:ext uri="{FF2B5EF4-FFF2-40B4-BE49-F238E27FC236}">
                <a16:creationId xmlns:a16="http://schemas.microsoft.com/office/drawing/2014/main" id="{E2D0DE3C-17B6-1D43-F69A-6DC80FEF17B7}"/>
              </a:ext>
            </a:extLst>
          </p:cNvPr>
          <p:cNvSpPr>
            <a:spLocks noGrp="1"/>
          </p:cNvSpPr>
          <p:nvPr>
            <p:ph type="subTitle" idx="1"/>
          </p:nvPr>
        </p:nvSpPr>
        <p:spPr>
          <a:xfrm>
            <a:off x="1524000" y="3602038"/>
            <a:ext cx="9144000" cy="1655762"/>
          </a:xfrm>
          <a:prstGeom prst="rect">
            <a:avLst/>
          </a:prstGeom>
        </p:spPr>
        <p:txBody>
          <a:bodyPr/>
          <a:lstStyle>
            <a:lvl1pPr marL="0" indent="0" algn="ctr">
              <a:buNone/>
              <a:defRPr sz="1013"/>
            </a:lvl1pPr>
            <a:lvl2pPr marL="192881" indent="0" algn="ctr">
              <a:buNone/>
              <a:defRPr sz="844"/>
            </a:lvl2pPr>
            <a:lvl3pPr marL="385763" indent="0" algn="ctr">
              <a:buNone/>
              <a:defRPr sz="760"/>
            </a:lvl3pPr>
            <a:lvl4pPr marL="578644" indent="0" algn="ctr">
              <a:buNone/>
              <a:defRPr sz="675"/>
            </a:lvl4pPr>
            <a:lvl5pPr marL="771525" indent="0" algn="ctr">
              <a:buNone/>
              <a:defRPr sz="675"/>
            </a:lvl5pPr>
            <a:lvl6pPr marL="964406" indent="0" algn="ctr">
              <a:buNone/>
              <a:defRPr sz="675"/>
            </a:lvl6pPr>
            <a:lvl7pPr marL="1157288" indent="0" algn="ctr">
              <a:buNone/>
              <a:defRPr sz="675"/>
            </a:lvl7pPr>
            <a:lvl8pPr marL="1350169" indent="0" algn="ctr">
              <a:buNone/>
              <a:defRPr sz="675"/>
            </a:lvl8pPr>
            <a:lvl9pPr marL="1543050" indent="0" algn="ctr">
              <a:buNone/>
              <a:defRPr sz="675"/>
            </a:lvl9pPr>
          </a:lstStyle>
          <a:p>
            <a:r>
              <a:rPr lang="en-GB"/>
              <a:t>Click to edit Master subtitle style</a:t>
            </a:r>
            <a:endParaRPr lang="en-HU"/>
          </a:p>
        </p:txBody>
      </p:sp>
      <p:sp>
        <p:nvSpPr>
          <p:cNvPr id="4" name="Date Placeholder 3">
            <a:extLst>
              <a:ext uri="{FF2B5EF4-FFF2-40B4-BE49-F238E27FC236}">
                <a16:creationId xmlns:a16="http://schemas.microsoft.com/office/drawing/2014/main" id="{58F96A54-ADEA-22F8-C92F-56F81DF3024D}"/>
              </a:ext>
            </a:extLst>
          </p:cNvPr>
          <p:cNvSpPr>
            <a:spLocks noGrp="1"/>
          </p:cNvSpPr>
          <p:nvPr>
            <p:ph type="dt" sz="half" idx="10"/>
          </p:nvPr>
        </p:nvSpPr>
        <p:spPr>
          <a:xfrm>
            <a:off x="838200" y="6356359"/>
            <a:ext cx="2743200" cy="365125"/>
          </a:xfrm>
          <a:prstGeom prst="rect">
            <a:avLst/>
          </a:prstGeom>
        </p:spPr>
        <p:txBody>
          <a:bodyPr/>
          <a:lstStyle>
            <a:lvl1pPr>
              <a:defRPr b="0" i="0"/>
            </a:lvl1pPr>
          </a:lstStyle>
          <a:p>
            <a:endParaRPr lang="en-HU" dirty="0"/>
          </a:p>
        </p:txBody>
      </p:sp>
      <p:sp>
        <p:nvSpPr>
          <p:cNvPr id="5" name="Footer Placeholder 4">
            <a:extLst>
              <a:ext uri="{FF2B5EF4-FFF2-40B4-BE49-F238E27FC236}">
                <a16:creationId xmlns:a16="http://schemas.microsoft.com/office/drawing/2014/main" id="{6CCC6778-40F9-EE3A-8BA7-23FE45E793DE}"/>
              </a:ext>
            </a:extLst>
          </p:cNvPr>
          <p:cNvSpPr>
            <a:spLocks noGrp="1"/>
          </p:cNvSpPr>
          <p:nvPr>
            <p:ph type="ftr" sz="quarter" idx="11"/>
          </p:nvPr>
        </p:nvSpPr>
        <p:spPr>
          <a:xfrm>
            <a:off x="4038600" y="6356359"/>
            <a:ext cx="4114800" cy="365125"/>
          </a:xfrm>
          <a:prstGeom prst="rect">
            <a:avLst/>
          </a:prstGeom>
        </p:spPr>
        <p:txBody>
          <a:bodyPr/>
          <a:lstStyle>
            <a:lvl1pPr>
              <a:defRPr b="0" i="0"/>
            </a:lvl1pPr>
          </a:lstStyle>
          <a:p>
            <a:endParaRPr lang="en-HU" dirty="0"/>
          </a:p>
        </p:txBody>
      </p:sp>
      <p:sp>
        <p:nvSpPr>
          <p:cNvPr id="6" name="Slide Number Placeholder 5">
            <a:extLst>
              <a:ext uri="{FF2B5EF4-FFF2-40B4-BE49-F238E27FC236}">
                <a16:creationId xmlns:a16="http://schemas.microsoft.com/office/drawing/2014/main" id="{A61F6A30-76FA-2857-7C1E-F996D3A896C9}"/>
              </a:ext>
            </a:extLst>
          </p:cNvPr>
          <p:cNvSpPr>
            <a:spLocks noGrp="1"/>
          </p:cNvSpPr>
          <p:nvPr>
            <p:ph type="sldNum" sz="quarter" idx="12"/>
          </p:nvPr>
        </p:nvSpPr>
        <p:spPr>
          <a:xfrm>
            <a:off x="8610600" y="6356359"/>
            <a:ext cx="2743200" cy="365125"/>
          </a:xfrm>
          <a:prstGeom prst="rect">
            <a:avLst/>
          </a:prstGeom>
        </p:spPr>
        <p:txBody>
          <a:bodyPr/>
          <a:lstStyle>
            <a:lvl1pPr>
              <a:defRPr b="0" i="0"/>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284963543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titleOnly" preserve="1">
  <p:cSld name="1_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5B8B83-2D8A-8E5A-BBAD-0078A05D4726}"/>
              </a:ext>
            </a:extLst>
          </p:cNvPr>
          <p:cNvSpPr>
            <a:spLocks noGrp="1"/>
          </p:cNvSpPr>
          <p:nvPr>
            <p:ph type="title"/>
          </p:nvPr>
        </p:nvSpPr>
        <p:spPr>
          <a:xfrm>
            <a:off x="838200" y="365129"/>
            <a:ext cx="10515600" cy="1325563"/>
          </a:xfrm>
          <a:prstGeom prst="rect">
            <a:avLst/>
          </a:prstGeom>
        </p:spPr>
        <p:txBody>
          <a:bodyPr/>
          <a:lstStyle/>
          <a:p>
            <a:r>
              <a:rPr lang="en-GB"/>
              <a:t>Click to edit Master title style</a:t>
            </a:r>
            <a:endParaRPr lang="en-HU"/>
          </a:p>
        </p:txBody>
      </p:sp>
      <p:sp>
        <p:nvSpPr>
          <p:cNvPr id="3" name="Date Placeholder 2">
            <a:extLst>
              <a:ext uri="{FF2B5EF4-FFF2-40B4-BE49-F238E27FC236}">
                <a16:creationId xmlns:a16="http://schemas.microsoft.com/office/drawing/2014/main" id="{72B49BAC-01D4-F756-67E0-5B6AF7A7F18E}"/>
              </a:ext>
            </a:extLst>
          </p:cNvPr>
          <p:cNvSpPr>
            <a:spLocks noGrp="1"/>
          </p:cNvSpPr>
          <p:nvPr>
            <p:ph type="dt" sz="half" idx="10"/>
          </p:nvPr>
        </p:nvSpPr>
        <p:spPr>
          <a:xfrm>
            <a:off x="838200" y="6356359"/>
            <a:ext cx="2743200" cy="365125"/>
          </a:xfrm>
          <a:prstGeom prst="rect">
            <a:avLst/>
          </a:prstGeom>
        </p:spPr>
        <p:txBody>
          <a:bodyPr/>
          <a:lstStyle>
            <a:lvl1pPr>
              <a:defRPr b="0" i="0"/>
            </a:lvl1pPr>
          </a:lstStyle>
          <a:p>
            <a:endParaRPr lang="en-HU" dirty="0"/>
          </a:p>
        </p:txBody>
      </p:sp>
      <p:sp>
        <p:nvSpPr>
          <p:cNvPr id="4" name="Footer Placeholder 3">
            <a:extLst>
              <a:ext uri="{FF2B5EF4-FFF2-40B4-BE49-F238E27FC236}">
                <a16:creationId xmlns:a16="http://schemas.microsoft.com/office/drawing/2014/main" id="{3037EB4B-15C4-29C3-AFB8-EF2DA81AF273}"/>
              </a:ext>
            </a:extLst>
          </p:cNvPr>
          <p:cNvSpPr>
            <a:spLocks noGrp="1"/>
          </p:cNvSpPr>
          <p:nvPr>
            <p:ph type="ftr" sz="quarter" idx="11"/>
          </p:nvPr>
        </p:nvSpPr>
        <p:spPr>
          <a:xfrm>
            <a:off x="4038600" y="6356359"/>
            <a:ext cx="4114800" cy="365125"/>
          </a:xfrm>
          <a:prstGeom prst="rect">
            <a:avLst/>
          </a:prstGeom>
        </p:spPr>
        <p:txBody>
          <a:bodyPr/>
          <a:lstStyle>
            <a:lvl1pPr>
              <a:defRPr b="0" i="0"/>
            </a:lvl1pPr>
          </a:lstStyle>
          <a:p>
            <a:endParaRPr lang="en-HU" dirty="0"/>
          </a:p>
        </p:txBody>
      </p:sp>
      <p:sp>
        <p:nvSpPr>
          <p:cNvPr id="5" name="Slide Number Placeholder 4">
            <a:extLst>
              <a:ext uri="{FF2B5EF4-FFF2-40B4-BE49-F238E27FC236}">
                <a16:creationId xmlns:a16="http://schemas.microsoft.com/office/drawing/2014/main" id="{7291700D-9A77-415C-386C-908EA074B8F7}"/>
              </a:ext>
            </a:extLst>
          </p:cNvPr>
          <p:cNvSpPr>
            <a:spLocks noGrp="1"/>
          </p:cNvSpPr>
          <p:nvPr>
            <p:ph type="sldNum" sz="quarter" idx="12"/>
          </p:nvPr>
        </p:nvSpPr>
        <p:spPr>
          <a:xfrm>
            <a:off x="8610600" y="6356359"/>
            <a:ext cx="2743200" cy="365125"/>
          </a:xfrm>
          <a:prstGeom prst="rect">
            <a:avLst/>
          </a:prstGeom>
        </p:spPr>
        <p:txBody>
          <a:bodyPr/>
          <a:lstStyle>
            <a:lvl1pPr>
              <a:defRPr b="0" i="0"/>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3715416756"/>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B787E1B-43D0-FFC2-5EE5-BE922460209D}"/>
              </a:ext>
            </a:extLst>
          </p:cNvPr>
          <p:cNvSpPr>
            <a:spLocks noGrp="1"/>
          </p:cNvSpPr>
          <p:nvPr>
            <p:ph type="dt" sz="half" idx="10"/>
          </p:nvPr>
        </p:nvSpPr>
        <p:spPr>
          <a:xfrm>
            <a:off x="838200" y="6356359"/>
            <a:ext cx="2743200" cy="365125"/>
          </a:xfrm>
          <a:prstGeom prst="rect">
            <a:avLst/>
          </a:prstGeom>
        </p:spPr>
        <p:txBody>
          <a:bodyPr/>
          <a:lstStyle>
            <a:lvl1pPr>
              <a:defRPr b="0" i="0"/>
            </a:lvl1pPr>
          </a:lstStyle>
          <a:p>
            <a:endParaRPr lang="en-HU" dirty="0"/>
          </a:p>
        </p:txBody>
      </p:sp>
      <p:sp>
        <p:nvSpPr>
          <p:cNvPr id="3" name="Footer Placeholder 2">
            <a:extLst>
              <a:ext uri="{FF2B5EF4-FFF2-40B4-BE49-F238E27FC236}">
                <a16:creationId xmlns:a16="http://schemas.microsoft.com/office/drawing/2014/main" id="{94E31E70-89B0-16E6-0585-17DAE5AB59E3}"/>
              </a:ext>
            </a:extLst>
          </p:cNvPr>
          <p:cNvSpPr>
            <a:spLocks noGrp="1"/>
          </p:cNvSpPr>
          <p:nvPr>
            <p:ph type="ftr" sz="quarter" idx="11"/>
          </p:nvPr>
        </p:nvSpPr>
        <p:spPr>
          <a:xfrm>
            <a:off x="4038600" y="6356359"/>
            <a:ext cx="4114800" cy="365125"/>
          </a:xfrm>
          <a:prstGeom prst="rect">
            <a:avLst/>
          </a:prstGeom>
        </p:spPr>
        <p:txBody>
          <a:bodyPr/>
          <a:lstStyle>
            <a:lvl1pPr>
              <a:defRPr b="0" i="0"/>
            </a:lvl1pPr>
          </a:lstStyle>
          <a:p>
            <a:endParaRPr lang="en-HU" dirty="0"/>
          </a:p>
        </p:txBody>
      </p:sp>
      <p:sp>
        <p:nvSpPr>
          <p:cNvPr id="4" name="Slide Number Placeholder 3">
            <a:extLst>
              <a:ext uri="{FF2B5EF4-FFF2-40B4-BE49-F238E27FC236}">
                <a16:creationId xmlns:a16="http://schemas.microsoft.com/office/drawing/2014/main" id="{1ED7E5D6-B95D-D7FE-938F-6AFD409EAC14}"/>
              </a:ext>
            </a:extLst>
          </p:cNvPr>
          <p:cNvSpPr>
            <a:spLocks noGrp="1"/>
          </p:cNvSpPr>
          <p:nvPr>
            <p:ph type="sldNum" sz="quarter" idx="12"/>
          </p:nvPr>
        </p:nvSpPr>
        <p:spPr>
          <a:xfrm>
            <a:off x="8610600" y="6356359"/>
            <a:ext cx="2743200" cy="365125"/>
          </a:xfrm>
          <a:prstGeom prst="rect">
            <a:avLst/>
          </a:prstGeom>
        </p:spPr>
        <p:txBody>
          <a:bodyPr/>
          <a:lstStyle>
            <a:lvl1pPr>
              <a:defRPr b="0" i="0"/>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2054014599"/>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p:cSld name="3_Data Slide (for content heavy tables and charts)">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609600" y="274639"/>
            <a:ext cx="10972800" cy="1143000"/>
          </a:xfrm>
          <a:prstGeom prst="rect">
            <a:avLst/>
          </a:prstGeom>
        </p:spPr>
        <p:txBody>
          <a:bodyPr anchor="b" anchorCtr="0"/>
          <a:lstStyle>
            <a:lvl1pPr algn="l">
              <a:lnSpc>
                <a:spcPts val="1688"/>
              </a:lnSpc>
              <a:defRPr sz="1575" b="1" baseline="0">
                <a:solidFill>
                  <a:srgbClr val="9F8C71"/>
                </a:solidFill>
                <a:effectLst/>
                <a:latin typeface="Calibri" pitchFamily="34" charset="0"/>
              </a:defRPr>
            </a:lvl1pPr>
          </a:lstStyle>
          <a:p>
            <a:r>
              <a:rPr lang="en-US"/>
              <a:t>Bottom band: CGH</a:t>
            </a:r>
          </a:p>
        </p:txBody>
      </p:sp>
      <p:sp>
        <p:nvSpPr>
          <p:cNvPr id="6" name="Text Placeholder 7"/>
          <p:cNvSpPr>
            <a:spLocks noGrp="1"/>
          </p:cNvSpPr>
          <p:nvPr>
            <p:ph type="body" sz="quarter" idx="10"/>
          </p:nvPr>
        </p:nvSpPr>
        <p:spPr>
          <a:xfrm>
            <a:off x="609600" y="1545167"/>
            <a:ext cx="10972800" cy="4455584"/>
          </a:xfrm>
        </p:spPr>
        <p:txBody>
          <a:bodyPr/>
          <a:lstStyle>
            <a:lvl1pPr marL="192872" indent="-192872">
              <a:buClr>
                <a:srgbClr val="A59988"/>
              </a:buClr>
              <a:buFont typeface="Wingdings" panose="05000000000000000000" pitchFamily="2" charset="2"/>
              <a:buChar char="§"/>
              <a:defRPr sz="1125">
                <a:solidFill>
                  <a:schemeClr val="accent4">
                    <a:lumMod val="75000"/>
                  </a:schemeClr>
                </a:solidFill>
              </a:defRPr>
            </a:lvl1pPr>
            <a:lvl2pPr>
              <a:buClr>
                <a:srgbClr val="5E9732"/>
              </a:buClr>
              <a:defRPr sz="1125">
                <a:solidFill>
                  <a:schemeClr val="accent4">
                    <a:lumMod val="75000"/>
                  </a:schemeClr>
                </a:solidFill>
              </a:defRPr>
            </a:lvl2pPr>
            <a:lvl3pPr>
              <a:buClr>
                <a:srgbClr val="D59F0F"/>
              </a:buClr>
              <a:defRPr sz="1125">
                <a:solidFill>
                  <a:schemeClr val="accent4">
                    <a:lumMod val="75000"/>
                  </a:schemeClr>
                </a:solidFill>
              </a:defRPr>
            </a:lvl3pPr>
            <a:lvl4pPr>
              <a:defRPr sz="1125">
                <a:solidFill>
                  <a:schemeClr val="accent4">
                    <a:lumMod val="75000"/>
                  </a:schemeClr>
                </a:solidFill>
              </a:defRPr>
            </a:lvl4pPr>
            <a:lvl5pPr>
              <a:defRPr sz="1125">
                <a:solidFill>
                  <a:schemeClr val="accent4">
                    <a:lumMod val="75000"/>
                  </a:schemeClr>
                </a:solidFill>
              </a:defRPr>
            </a:lvl5pPr>
          </a:lstStyle>
          <a:p>
            <a:pPr lvl="0"/>
            <a:r>
              <a:rPr lang="en-GB"/>
              <a:t>Click to edit Master text styles</a:t>
            </a:r>
          </a:p>
          <a:p>
            <a:pPr lvl="1"/>
            <a:r>
              <a:rPr lang="en-GB"/>
              <a:t>Second level</a:t>
            </a:r>
          </a:p>
          <a:p>
            <a:pPr lvl="2"/>
            <a:r>
              <a:rPr lang="en-GB"/>
              <a:t>Third level</a:t>
            </a:r>
          </a:p>
        </p:txBody>
      </p:sp>
    </p:spTree>
    <p:extLst>
      <p:ext uri="{BB962C8B-B14F-4D97-AF65-F5344CB8AC3E}">
        <p14:creationId xmlns:p14="http://schemas.microsoft.com/office/powerpoint/2010/main" val="1242213576"/>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p:cSld name="Title Slide">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0ACEEA6-EF2F-178A-BEBC-CB1AF3C916DF}"/>
              </a:ext>
            </a:extLst>
          </p:cNvPr>
          <p:cNvSpPr/>
          <p:nvPr/>
        </p:nvSpPr>
        <p:spPr>
          <a:xfrm>
            <a:off x="0" y="14"/>
            <a:ext cx="12192000" cy="4354825"/>
          </a:xfrm>
          <a:prstGeom prst="rect">
            <a:avLst/>
          </a:prstGeom>
          <a:solidFill>
            <a:srgbClr val="ECF2F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571" b="0" i="0" dirty="0">
              <a:latin typeface="Source Sans Pro" panose="020B0503030403020204" pitchFamily="34" charset="0"/>
            </a:endParaRPr>
          </a:p>
        </p:txBody>
      </p:sp>
      <p:pic>
        <p:nvPicPr>
          <p:cNvPr id="15" name="Picture 14">
            <a:extLst>
              <a:ext uri="{FF2B5EF4-FFF2-40B4-BE49-F238E27FC236}">
                <a16:creationId xmlns:a16="http://schemas.microsoft.com/office/drawing/2014/main" id="{6F1BD2A0-69A7-FD33-05B5-DE7FC46F4B06}"/>
              </a:ext>
            </a:extLst>
          </p:cNvPr>
          <p:cNvPicPr>
            <a:picLocks noChangeAspect="1"/>
          </p:cNvPicPr>
          <p:nvPr/>
        </p:nvPicPr>
        <p:blipFill>
          <a:blip r:embed="rId2"/>
          <a:stretch>
            <a:fillRect/>
          </a:stretch>
        </p:blipFill>
        <p:spPr>
          <a:xfrm>
            <a:off x="4" y="0"/>
            <a:ext cx="6560820" cy="5372100"/>
          </a:xfrm>
          <a:prstGeom prst="rect">
            <a:avLst/>
          </a:prstGeom>
        </p:spPr>
      </p:pic>
      <p:pic>
        <p:nvPicPr>
          <p:cNvPr id="19" name="Picture 18">
            <a:extLst>
              <a:ext uri="{FF2B5EF4-FFF2-40B4-BE49-F238E27FC236}">
                <a16:creationId xmlns:a16="http://schemas.microsoft.com/office/drawing/2014/main" id="{FD52F271-C77E-92EB-BD02-CBB94DD94C6B}"/>
              </a:ext>
            </a:extLst>
          </p:cNvPr>
          <p:cNvPicPr>
            <a:picLocks noChangeAspect="1"/>
          </p:cNvPicPr>
          <p:nvPr/>
        </p:nvPicPr>
        <p:blipFill>
          <a:blip r:embed="rId3"/>
          <a:stretch>
            <a:fillRect/>
          </a:stretch>
        </p:blipFill>
        <p:spPr>
          <a:xfrm>
            <a:off x="9002490" y="5116962"/>
            <a:ext cx="2823415" cy="908686"/>
          </a:xfrm>
          <a:prstGeom prst="rect">
            <a:avLst/>
          </a:prstGeom>
        </p:spPr>
      </p:pic>
      <p:pic>
        <p:nvPicPr>
          <p:cNvPr id="20" name="Picture 19">
            <a:extLst>
              <a:ext uri="{FF2B5EF4-FFF2-40B4-BE49-F238E27FC236}">
                <a16:creationId xmlns:a16="http://schemas.microsoft.com/office/drawing/2014/main" id="{1F95B548-0CE8-E496-A9D8-DB2EB49671AB}"/>
              </a:ext>
            </a:extLst>
          </p:cNvPr>
          <p:cNvPicPr>
            <a:picLocks noChangeAspect="1"/>
          </p:cNvPicPr>
          <p:nvPr/>
        </p:nvPicPr>
        <p:blipFill>
          <a:blip r:embed="rId4"/>
          <a:stretch>
            <a:fillRect/>
          </a:stretch>
        </p:blipFill>
        <p:spPr>
          <a:xfrm>
            <a:off x="11189974" y="118168"/>
            <a:ext cx="866714" cy="895040"/>
          </a:xfrm>
          <a:prstGeom prst="rect">
            <a:avLst/>
          </a:prstGeom>
        </p:spPr>
      </p:pic>
      <p:sp>
        <p:nvSpPr>
          <p:cNvPr id="9" name="Text Placeholder 8">
            <a:extLst>
              <a:ext uri="{FF2B5EF4-FFF2-40B4-BE49-F238E27FC236}">
                <a16:creationId xmlns:a16="http://schemas.microsoft.com/office/drawing/2014/main" id="{13E53474-FAE5-7714-DA19-B09DBBB72739}"/>
              </a:ext>
            </a:extLst>
          </p:cNvPr>
          <p:cNvSpPr>
            <a:spLocks noGrp="1"/>
          </p:cNvSpPr>
          <p:nvPr>
            <p:ph type="body" sz="quarter" idx="11"/>
          </p:nvPr>
        </p:nvSpPr>
        <p:spPr>
          <a:xfrm>
            <a:off x="5525729" y="3491868"/>
            <a:ext cx="5925538" cy="914400"/>
          </a:xfrm>
          <a:prstGeom prst="rect">
            <a:avLst/>
          </a:prstGeom>
        </p:spPr>
        <p:txBody>
          <a:bodyPr>
            <a:noAutofit/>
          </a:bodyPr>
          <a:lstStyle>
            <a:lvl1pPr>
              <a:buClr>
                <a:schemeClr val="accent3"/>
              </a:buClr>
              <a:defRPr sz="3200" b="1">
                <a:solidFill>
                  <a:schemeClr val="tx1"/>
                </a:solidFill>
                <a:latin typeface="Source Sans Pro" panose="020B0503030403020204" pitchFamily="34" charset="0"/>
                <a:ea typeface="Source Sans Pro" panose="020B0503030403020204" pitchFamily="34" charset="0"/>
              </a:defRPr>
            </a:lvl1pPr>
            <a:lvl2pPr>
              <a:buClr>
                <a:schemeClr val="accent3"/>
              </a:buClr>
              <a:defRPr sz="3200" b="1">
                <a:solidFill>
                  <a:schemeClr val="tx1"/>
                </a:solidFill>
                <a:latin typeface="Source Sans Pro" panose="020B0503030403020204" pitchFamily="34" charset="0"/>
                <a:ea typeface="Source Sans Pro" panose="020B0503030403020204" pitchFamily="34" charset="0"/>
              </a:defRPr>
            </a:lvl2pPr>
            <a:lvl3pPr>
              <a:buClr>
                <a:schemeClr val="accent3"/>
              </a:buClr>
              <a:defRPr sz="3200" b="1">
                <a:solidFill>
                  <a:schemeClr val="tx1"/>
                </a:solidFill>
                <a:latin typeface="Source Sans Pro" panose="020B0503030403020204" pitchFamily="34" charset="0"/>
                <a:ea typeface="Source Sans Pro" panose="020B0503030403020204" pitchFamily="34" charset="0"/>
              </a:defRPr>
            </a:lvl3pPr>
            <a:lvl4pPr>
              <a:buClr>
                <a:schemeClr val="accent3"/>
              </a:buClr>
              <a:defRPr sz="3200" b="1">
                <a:solidFill>
                  <a:schemeClr val="tx1"/>
                </a:solidFill>
                <a:latin typeface="Source Sans Pro" panose="020B0503030403020204" pitchFamily="34" charset="0"/>
                <a:ea typeface="Source Sans Pro" panose="020B0503030403020204" pitchFamily="34" charset="0"/>
              </a:defRPr>
            </a:lvl4pPr>
            <a:lvl5pPr>
              <a:buClr>
                <a:schemeClr val="accent3"/>
              </a:buClr>
              <a:defRPr sz="3200" b="1">
                <a:solidFill>
                  <a:schemeClr val="tx1"/>
                </a:solidFill>
                <a:latin typeface="Source Sans Pro" panose="020B0503030403020204" pitchFamily="34" charset="0"/>
                <a:ea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3" name="Title 2">
            <a:extLst>
              <a:ext uri="{FF2B5EF4-FFF2-40B4-BE49-F238E27FC236}">
                <a16:creationId xmlns:a16="http://schemas.microsoft.com/office/drawing/2014/main" id="{43919CC5-95DE-D252-874A-5F6B5E49B777}"/>
              </a:ext>
            </a:extLst>
          </p:cNvPr>
          <p:cNvSpPr>
            <a:spLocks noGrp="1"/>
          </p:cNvSpPr>
          <p:nvPr>
            <p:ph type="title"/>
          </p:nvPr>
        </p:nvSpPr>
        <p:spPr>
          <a:xfrm>
            <a:off x="517797" y="1587568"/>
            <a:ext cx="4490140" cy="2410276"/>
          </a:xfrm>
          <a:prstGeom prst="rect">
            <a:avLst/>
          </a:prstGeom>
        </p:spPr>
        <p:txBody>
          <a:bodyPr/>
          <a:lstStyle>
            <a:lvl1pPr>
              <a:defRPr sz="3200" b="1">
                <a:solidFill>
                  <a:schemeClr val="bg1"/>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sp>
        <p:nvSpPr>
          <p:cNvPr id="4" name="Footer Placeholder 3">
            <a:extLst>
              <a:ext uri="{FF2B5EF4-FFF2-40B4-BE49-F238E27FC236}">
                <a16:creationId xmlns:a16="http://schemas.microsoft.com/office/drawing/2014/main" id="{FF67C540-276A-94A8-A41F-D334E64763A1}"/>
              </a:ext>
            </a:extLst>
          </p:cNvPr>
          <p:cNvSpPr>
            <a:spLocks noGrp="1"/>
          </p:cNvSpPr>
          <p:nvPr>
            <p:ph type="ftr" sz="quarter" idx="12"/>
          </p:nvPr>
        </p:nvSpPr>
        <p:spPr>
          <a:xfrm>
            <a:off x="4038600" y="6356350"/>
            <a:ext cx="4114800" cy="365125"/>
          </a:xfrm>
          <a:prstGeom prst="rect">
            <a:avLst/>
          </a:prstGeom>
        </p:spPr>
        <p:txBody>
          <a:bodyPr/>
          <a:lstStyle/>
          <a:p>
            <a:endParaRPr lang="en-HU"/>
          </a:p>
        </p:txBody>
      </p:sp>
      <p:sp>
        <p:nvSpPr>
          <p:cNvPr id="6" name="Téglalap 5">
            <a:extLst>
              <a:ext uri="{FF2B5EF4-FFF2-40B4-BE49-F238E27FC236}">
                <a16:creationId xmlns:a16="http://schemas.microsoft.com/office/drawing/2014/main" id="{C54B08AD-8AE1-B313-AC50-E8DD8996E897}"/>
              </a:ext>
            </a:extLst>
          </p:cNvPr>
          <p:cNvSpPr/>
          <p:nvPr userDrawn="1"/>
        </p:nvSpPr>
        <p:spPr>
          <a:xfrm>
            <a:off x="11883777" y="6483694"/>
            <a:ext cx="270076" cy="3588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hu-HU"/>
          </a:p>
        </p:txBody>
      </p:sp>
    </p:spTree>
    <p:extLst>
      <p:ext uri="{BB962C8B-B14F-4D97-AF65-F5344CB8AC3E}">
        <p14:creationId xmlns:p14="http://schemas.microsoft.com/office/powerpoint/2010/main" val="2020074191"/>
      </p:ext>
    </p:extLst>
  </p:cSld>
  <p:clrMapOvr>
    <a:masterClrMapping/>
  </p:clrMapOvr>
  <p:hf hdr="0" ftr="0" dt="0"/>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p:cSld name="Title Only">
    <p:spTree>
      <p:nvGrpSpPr>
        <p:cNvPr id="1" name=""/>
        <p:cNvGrpSpPr/>
        <p:nvPr/>
      </p:nvGrpSpPr>
      <p:grpSpPr>
        <a:xfrm>
          <a:off x="0" y="0"/>
          <a:ext cx="0" cy="0"/>
          <a:chOff x="0" y="0"/>
          <a:chExt cx="0" cy="0"/>
        </a:xfrm>
      </p:grpSpPr>
      <p:sp>
        <p:nvSpPr>
          <p:cNvPr id="8" name="Title 11">
            <a:extLst>
              <a:ext uri="{FF2B5EF4-FFF2-40B4-BE49-F238E27FC236}">
                <a16:creationId xmlns:a16="http://schemas.microsoft.com/office/drawing/2014/main" id="{1A04A226-B7D2-44E6-5C3F-C042A8BF7B59}"/>
              </a:ext>
            </a:extLst>
          </p:cNvPr>
          <p:cNvSpPr>
            <a:spLocks noGrp="1"/>
          </p:cNvSpPr>
          <p:nvPr>
            <p:ph type="title"/>
          </p:nvPr>
        </p:nvSpPr>
        <p:spPr>
          <a:xfrm>
            <a:off x="190766" y="801827"/>
            <a:ext cx="5543939" cy="645664"/>
          </a:xfrm>
          <a:prstGeom prst="rect">
            <a:avLst/>
          </a:prstGeom>
        </p:spPr>
        <p:txBody>
          <a:bodyPr/>
          <a:lstStyle>
            <a:lvl1pPr>
              <a:defRPr sz="2800" b="1" i="0">
                <a:solidFill>
                  <a:srgbClr val="A2010C"/>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pic>
        <p:nvPicPr>
          <p:cNvPr id="9" name="Picture 8">
            <a:extLst>
              <a:ext uri="{FF2B5EF4-FFF2-40B4-BE49-F238E27FC236}">
                <a16:creationId xmlns:a16="http://schemas.microsoft.com/office/drawing/2014/main" id="{AA4F0514-B62C-AF28-C356-55868EDF23A4}"/>
              </a:ext>
            </a:extLst>
          </p:cNvPr>
          <p:cNvPicPr>
            <a:picLocks noChangeAspect="1"/>
          </p:cNvPicPr>
          <p:nvPr/>
        </p:nvPicPr>
        <p:blipFill>
          <a:blip r:embed="rId2"/>
          <a:stretch>
            <a:fillRect/>
          </a:stretch>
        </p:blipFill>
        <p:spPr>
          <a:xfrm>
            <a:off x="1" y="6"/>
            <a:ext cx="5074418" cy="653143"/>
          </a:xfrm>
          <a:prstGeom prst="rect">
            <a:avLst/>
          </a:prstGeom>
        </p:spPr>
      </p:pic>
      <p:sp>
        <p:nvSpPr>
          <p:cNvPr id="10" name="TextBox 8">
            <a:extLst>
              <a:ext uri="{FF2B5EF4-FFF2-40B4-BE49-F238E27FC236}">
                <a16:creationId xmlns:a16="http://schemas.microsoft.com/office/drawing/2014/main" id="{91F6E3A8-3591-48A3-675E-550935123D6E}"/>
              </a:ext>
            </a:extLst>
          </p:cNvPr>
          <p:cNvSpPr txBox="1"/>
          <p:nvPr/>
        </p:nvSpPr>
        <p:spPr>
          <a:xfrm>
            <a:off x="249959" y="34063"/>
            <a:ext cx="4256735" cy="584775"/>
          </a:xfrm>
          <a:prstGeom prst="rect">
            <a:avLst/>
          </a:prstGeom>
          <a:noFill/>
        </p:spPr>
        <p:txBody>
          <a:bodyPr wrap="square">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3200" b="0" i="0" dirty="0">
                <a:solidFill>
                  <a:schemeClr val="bg1"/>
                </a:solidFill>
                <a:latin typeface="Source Sans Pro" panose="020B0503030403020204" pitchFamily="34" charset="0"/>
                <a:ea typeface="Source Sans Pro" panose="020B0503030403020204" pitchFamily="34" charset="0"/>
                <a:cs typeface="Arial"/>
              </a:rPr>
              <a:t>Overview</a:t>
            </a:r>
            <a:endParaRPr lang="en-US" sz="3200" b="1" i="0" dirty="0">
              <a:solidFill>
                <a:schemeClr val="bg1"/>
              </a:solidFill>
              <a:latin typeface="Source Sans Pro" panose="020B0503030403020204" pitchFamily="34" charset="0"/>
              <a:ea typeface="Source Sans Pro" panose="020B0503030403020204" pitchFamily="34" charset="0"/>
            </a:endParaRPr>
          </a:p>
        </p:txBody>
      </p:sp>
      <p:sp>
        <p:nvSpPr>
          <p:cNvPr id="11" name="Title 11">
            <a:extLst>
              <a:ext uri="{FF2B5EF4-FFF2-40B4-BE49-F238E27FC236}">
                <a16:creationId xmlns:a16="http://schemas.microsoft.com/office/drawing/2014/main" id="{F2DD3C9F-91DA-4CC6-A7A2-893541DFA89A}"/>
              </a:ext>
            </a:extLst>
          </p:cNvPr>
          <p:cNvSpPr>
            <a:spLocks noGrp="1"/>
          </p:cNvSpPr>
          <p:nvPr/>
        </p:nvSpPr>
        <p:spPr>
          <a:xfrm>
            <a:off x="200098" y="811160"/>
            <a:ext cx="5543939" cy="645664"/>
          </a:xfrm>
          <a:prstGeom prst="rect">
            <a:avLst/>
          </a:prstGeom>
        </p:spPr>
        <p:txBody>
          <a:bodyPr/>
          <a:lstStyle>
            <a:lvl1pPr algn="l" defTabSz="685783" rtl="0" eaLnBrk="1" latinLnBrk="0" hangingPunct="1">
              <a:lnSpc>
                <a:spcPct val="90000"/>
              </a:lnSpc>
              <a:spcBef>
                <a:spcPct val="0"/>
              </a:spcBef>
              <a:buNone/>
              <a:defRPr sz="2400" b="1" kern="1200">
                <a:solidFill>
                  <a:srgbClr val="A2010C"/>
                </a:solidFill>
                <a:latin typeface="Source Sans Pro" panose="020B0503030403020204" pitchFamily="34" charset="0"/>
                <a:ea typeface="Source Sans Pro" panose="020B0503030403020204" pitchFamily="34" charset="0"/>
                <a:cs typeface="+mj-cs"/>
              </a:defRPr>
            </a:lvl1pPr>
          </a:lstStyle>
          <a:p>
            <a:endParaRPr lang="en-HU" sz="2100" b="1" i="0" dirty="0">
              <a:latin typeface="Source Sans Pro" panose="020B0503030403020204" pitchFamily="34" charset="0"/>
              <a:ea typeface="Source Sans Pro" panose="020B0503030403020204" pitchFamily="34" charset="0"/>
            </a:endParaRPr>
          </a:p>
        </p:txBody>
      </p:sp>
      <p:sp>
        <p:nvSpPr>
          <p:cNvPr id="12" name="Rounded Rectangle 11">
            <a:extLst>
              <a:ext uri="{FF2B5EF4-FFF2-40B4-BE49-F238E27FC236}">
                <a16:creationId xmlns:a16="http://schemas.microsoft.com/office/drawing/2014/main" id="{3C060EC5-4D04-927D-B8AE-A567247E0D57}"/>
              </a:ext>
            </a:extLst>
          </p:cNvPr>
          <p:cNvSpPr/>
          <p:nvPr/>
        </p:nvSpPr>
        <p:spPr>
          <a:xfrm flipV="1">
            <a:off x="3237766" y="5566945"/>
            <a:ext cx="7232743" cy="84524"/>
          </a:xfrm>
          <a:prstGeom prst="roundRect">
            <a:avLst>
              <a:gd name="adj" fmla="val 50000"/>
            </a:avLst>
          </a:prstGeom>
          <a:solidFill>
            <a:srgbClr val="A3000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760" b="0" i="0" dirty="0">
              <a:latin typeface="Source Sans Pro" panose="020B0503030403020204" pitchFamily="34" charset="0"/>
            </a:endParaRPr>
          </a:p>
        </p:txBody>
      </p:sp>
      <p:sp>
        <p:nvSpPr>
          <p:cNvPr id="13" name="TextBox 34">
            <a:extLst>
              <a:ext uri="{FF2B5EF4-FFF2-40B4-BE49-F238E27FC236}">
                <a16:creationId xmlns:a16="http://schemas.microsoft.com/office/drawing/2014/main" id="{D090377C-975A-DF2E-EDA3-AB6A569E286D}"/>
              </a:ext>
            </a:extLst>
          </p:cNvPr>
          <p:cNvSpPr txBox="1"/>
          <p:nvPr/>
        </p:nvSpPr>
        <p:spPr>
          <a:xfrm>
            <a:off x="3120911" y="1336091"/>
            <a:ext cx="7754423" cy="4154984"/>
          </a:xfrm>
          <a:prstGeom prst="rect">
            <a:avLst/>
          </a:prstGeom>
          <a:noFill/>
        </p:spPr>
        <p:txBody>
          <a:bodyPr wrap="square">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marL="120550" indent="-120550">
              <a:buClr>
                <a:srgbClr val="65A000"/>
              </a:buClr>
              <a:buFont typeface="Arial" panose="020B0604020202020204" pitchFamily="34" charset="0"/>
              <a:buChar char="•"/>
            </a:pPr>
            <a:r>
              <a:rPr lang="en-US" sz="2400" b="0" i="0" dirty="0">
                <a:latin typeface="Source Sans Pro" panose="020B0503030403020204" pitchFamily="34" charset="0"/>
                <a:ea typeface="Source Sans Pro" panose="020B0503030403020204" pitchFamily="34" charset="0"/>
              </a:rPr>
              <a:t>The navy blue bars on top are expandable and they can be stretched to cover longer headers</a:t>
            </a:r>
          </a:p>
          <a:p>
            <a:pPr marL="120550" indent="-120550">
              <a:buClr>
                <a:srgbClr val="65A000"/>
              </a:buClr>
              <a:buFont typeface="Arial" panose="020B0604020202020204" pitchFamily="34" charset="0"/>
              <a:buChar char="•"/>
            </a:pPr>
            <a:r>
              <a:rPr lang="en-US" sz="2400" b="0" i="0" dirty="0">
                <a:latin typeface="Source Sans Pro" panose="020B0503030403020204" pitchFamily="34" charset="0"/>
                <a:ea typeface="Source Sans Pro" panose="020B0503030403020204" pitchFamily="34" charset="0"/>
              </a:rPr>
              <a:t>Font: Source Sans Pro</a:t>
            </a:r>
          </a:p>
          <a:p>
            <a:pPr marL="120550" indent="-120550">
              <a:buClr>
                <a:srgbClr val="65A000"/>
              </a:buClr>
              <a:buFont typeface="Arial" panose="020B0604020202020204" pitchFamily="34" charset="0"/>
              <a:buChar char="•"/>
            </a:pPr>
            <a:r>
              <a:rPr lang="en-US" sz="2400" b="0" i="0" dirty="0">
                <a:latin typeface="Source Sans Pro" panose="020B0503030403020204" pitchFamily="34" charset="0"/>
                <a:ea typeface="Source Sans Pro" panose="020B0503030403020204" pitchFamily="34" charset="0"/>
              </a:rPr>
              <a:t>Headers should be in Bold font, size 28-32 </a:t>
            </a:r>
          </a:p>
          <a:p>
            <a:pPr marL="120550" indent="-120550">
              <a:buClr>
                <a:srgbClr val="65A000"/>
              </a:buClr>
              <a:buFont typeface="Arial" panose="020B0604020202020204" pitchFamily="34" charset="0"/>
              <a:buChar char="•"/>
            </a:pPr>
            <a:r>
              <a:rPr lang="en-US" sz="2400" b="0" i="0" dirty="0">
                <a:latin typeface="Source Sans Pro" panose="020B0503030403020204" pitchFamily="34" charset="0"/>
                <a:ea typeface="Source Sans Pro" panose="020B0503030403020204" pitchFamily="34" charset="0"/>
              </a:rPr>
              <a:t>Subtitles should be in Bold </a:t>
            </a:r>
            <a:r>
              <a:rPr lang="en-US" sz="2400" b="0" i="0" dirty="0">
                <a:solidFill>
                  <a:srgbClr val="A2010C"/>
                </a:solidFill>
                <a:latin typeface="Source Sans Pro" panose="020B0503030403020204" pitchFamily="34" charset="0"/>
                <a:ea typeface="Source Sans Pro" panose="020B0503030403020204" pitchFamily="34" charset="0"/>
              </a:rPr>
              <a:t>colored</a:t>
            </a:r>
            <a:r>
              <a:rPr lang="en-US" sz="2400" b="0" i="0" dirty="0">
                <a:latin typeface="Source Sans Pro" panose="020B0503030403020204" pitchFamily="34" charset="0"/>
                <a:ea typeface="Source Sans Pro" panose="020B0503030403020204" pitchFamily="34" charset="0"/>
              </a:rPr>
              <a:t> font (</a:t>
            </a:r>
            <a:r>
              <a:rPr lang="en-US" sz="2400" b="0" i="0" dirty="0">
                <a:solidFill>
                  <a:srgbClr val="A2010C"/>
                </a:solidFill>
                <a:latin typeface="Source Sans Pro" panose="020B0503030403020204" pitchFamily="34" charset="0"/>
                <a:ea typeface="Source Sans Pro" panose="020B0503030403020204" pitchFamily="34" charset="0"/>
              </a:rPr>
              <a:t>red</a:t>
            </a:r>
            <a:r>
              <a:rPr lang="en-US" sz="2400" b="0" i="0" dirty="0">
                <a:latin typeface="Source Sans Pro" panose="020B0503030403020204" pitchFamily="34" charset="0"/>
                <a:ea typeface="Source Sans Pro" panose="020B0503030403020204" pitchFamily="34" charset="0"/>
              </a:rPr>
              <a:t> or </a:t>
            </a:r>
            <a:r>
              <a:rPr lang="en-US" sz="2400" b="0" i="0" dirty="0">
                <a:solidFill>
                  <a:srgbClr val="65A000"/>
                </a:solidFill>
                <a:latin typeface="Source Sans Pro" panose="020B0503030403020204" pitchFamily="34" charset="0"/>
                <a:ea typeface="Source Sans Pro" panose="020B0503030403020204" pitchFamily="34" charset="0"/>
              </a:rPr>
              <a:t>green</a:t>
            </a:r>
            <a:r>
              <a:rPr lang="en-US" sz="2400" b="0" i="0" dirty="0">
                <a:latin typeface="Source Sans Pro" panose="020B0503030403020204" pitchFamily="34" charset="0"/>
                <a:ea typeface="Source Sans Pro" panose="020B0503030403020204" pitchFamily="34" charset="0"/>
              </a:rPr>
              <a:t>), size 28 </a:t>
            </a:r>
          </a:p>
          <a:p>
            <a:pPr marL="120550" indent="-120550">
              <a:buClr>
                <a:srgbClr val="65A000"/>
              </a:buClr>
              <a:buFont typeface="Arial" panose="020B0604020202020204" pitchFamily="34" charset="0"/>
              <a:buChar char="•"/>
            </a:pPr>
            <a:r>
              <a:rPr lang="en-US" sz="2400" b="0" i="0" dirty="0">
                <a:latin typeface="Source Sans Pro" panose="020B0503030403020204" pitchFamily="34" charset="0"/>
                <a:ea typeface="Source Sans Pro" panose="020B0503030403020204" pitchFamily="34" charset="0"/>
              </a:rPr>
              <a:t>There should be at least half an inch space from the edges for the body text</a:t>
            </a:r>
          </a:p>
          <a:p>
            <a:pPr marL="120550" indent="-120550">
              <a:buClr>
                <a:srgbClr val="65A000"/>
              </a:buClr>
              <a:buFont typeface="Arial" panose="020B0604020202020204" pitchFamily="34" charset="0"/>
              <a:buChar char="•"/>
            </a:pPr>
            <a:r>
              <a:rPr lang="en-US" sz="2400" b="0" i="0" dirty="0">
                <a:latin typeface="Source Sans Pro" panose="020B0503030403020204" pitchFamily="34" charset="0"/>
                <a:ea typeface="Source Sans Pro" panose="020B0503030403020204" pitchFamily="34" charset="0"/>
              </a:rPr>
              <a:t>Body text should be between size 22-24</a:t>
            </a:r>
            <a:endParaRPr lang="en-NL" sz="2400" b="0" i="0">
              <a:latin typeface="Source Sans Pro" panose="020B0503030403020204" pitchFamily="34" charset="0"/>
              <a:ea typeface="Source Sans Pro" panose="020B0503030403020204" pitchFamily="34" charset="0"/>
            </a:endParaRPr>
          </a:p>
          <a:p>
            <a:pPr marL="120550" indent="-120550">
              <a:buClr>
                <a:srgbClr val="65A000"/>
              </a:buClr>
              <a:buFont typeface="Arial" panose="020B0604020202020204" pitchFamily="34" charset="0"/>
              <a:buChar char="•"/>
            </a:pPr>
            <a:r>
              <a:rPr lang="en-US" sz="2400" b="0" i="0" dirty="0">
                <a:latin typeface="Source Sans Pro" panose="020B0503030403020204" pitchFamily="34" charset="0"/>
                <a:ea typeface="Source Sans Pro" panose="020B0503030403020204" pitchFamily="34" charset="0"/>
              </a:rPr>
              <a:t>Body text cannot be bigger than the header text</a:t>
            </a:r>
          </a:p>
          <a:p>
            <a:pPr marL="120550" indent="-120550">
              <a:buClr>
                <a:srgbClr val="65A000"/>
              </a:buClr>
              <a:buFont typeface="Arial" panose="020B0604020202020204" pitchFamily="34" charset="0"/>
              <a:buChar char="•"/>
            </a:pPr>
            <a:r>
              <a:rPr lang="en-GB" sz="2400" b="0" i="0" dirty="0">
                <a:solidFill>
                  <a:srgbClr val="222222"/>
                </a:solidFill>
                <a:effectLst/>
                <a:latin typeface="Source Sans Pro" panose="020B0503030403020204" pitchFamily="34" charset="0"/>
                <a:ea typeface="Source Sans Pro" panose="020B0503030403020204" pitchFamily="34" charset="0"/>
              </a:rPr>
              <a:t>Bullet point dots should be </a:t>
            </a:r>
            <a:r>
              <a:rPr lang="en-GB" sz="2400" b="0" i="0" dirty="0" err="1">
                <a:solidFill>
                  <a:srgbClr val="222222"/>
                </a:solidFill>
                <a:effectLst/>
                <a:latin typeface="Source Sans Pro" panose="020B0503030403020204" pitchFamily="34" charset="0"/>
                <a:ea typeface="Source Sans Pro" panose="020B0503030403020204" pitchFamily="34" charset="0"/>
              </a:rPr>
              <a:t>colored</a:t>
            </a:r>
            <a:r>
              <a:rPr lang="en-GB" sz="2400" b="0" i="0" dirty="0">
                <a:solidFill>
                  <a:srgbClr val="222222"/>
                </a:solidFill>
                <a:effectLst/>
                <a:latin typeface="Source Sans Pro" panose="020B0503030403020204" pitchFamily="34" charset="0"/>
                <a:ea typeface="Source Sans Pro" panose="020B0503030403020204" pitchFamily="34" charset="0"/>
              </a:rPr>
              <a:t> (</a:t>
            </a:r>
            <a:r>
              <a:rPr lang="en-GB" sz="2400" b="0" i="0" dirty="0">
                <a:solidFill>
                  <a:srgbClr val="A2010C"/>
                </a:solidFill>
                <a:effectLst/>
                <a:latin typeface="Source Sans Pro" panose="020B0503030403020204" pitchFamily="34" charset="0"/>
                <a:ea typeface="Source Sans Pro" panose="020B0503030403020204" pitchFamily="34" charset="0"/>
              </a:rPr>
              <a:t>red</a:t>
            </a:r>
            <a:r>
              <a:rPr lang="en-GB" sz="2400" b="0" i="0" dirty="0">
                <a:solidFill>
                  <a:srgbClr val="222222"/>
                </a:solidFill>
                <a:effectLst/>
                <a:latin typeface="Source Sans Pro" panose="020B0503030403020204" pitchFamily="34" charset="0"/>
                <a:ea typeface="Source Sans Pro" panose="020B0503030403020204" pitchFamily="34" charset="0"/>
              </a:rPr>
              <a:t> or </a:t>
            </a:r>
            <a:r>
              <a:rPr lang="en-GB" sz="2400" b="0" i="0" dirty="0">
                <a:solidFill>
                  <a:srgbClr val="65A000"/>
                </a:solidFill>
                <a:effectLst/>
                <a:latin typeface="Source Sans Pro" panose="020B0503030403020204" pitchFamily="34" charset="0"/>
                <a:ea typeface="Source Sans Pro" panose="020B0503030403020204" pitchFamily="34" charset="0"/>
              </a:rPr>
              <a:t>green</a:t>
            </a:r>
            <a:r>
              <a:rPr lang="en-GB" sz="2400" b="0" i="0" dirty="0">
                <a:solidFill>
                  <a:srgbClr val="222222"/>
                </a:solidFill>
                <a:effectLst/>
                <a:latin typeface="Source Sans Pro" panose="020B0503030403020204" pitchFamily="34" charset="0"/>
                <a:ea typeface="Source Sans Pro" panose="020B0503030403020204" pitchFamily="34" charset="0"/>
              </a:rPr>
              <a:t>)</a:t>
            </a:r>
          </a:p>
        </p:txBody>
      </p:sp>
      <p:grpSp>
        <p:nvGrpSpPr>
          <p:cNvPr id="14" name="Group 13">
            <a:extLst>
              <a:ext uri="{FF2B5EF4-FFF2-40B4-BE49-F238E27FC236}">
                <a16:creationId xmlns:a16="http://schemas.microsoft.com/office/drawing/2014/main" id="{691DE71C-2ADE-E9C7-CC61-C3CE1E0F1B13}"/>
              </a:ext>
            </a:extLst>
          </p:cNvPr>
          <p:cNvGrpSpPr/>
          <p:nvPr/>
        </p:nvGrpSpPr>
        <p:grpSpPr>
          <a:xfrm>
            <a:off x="1296010" y="1929713"/>
            <a:ext cx="1082315" cy="3601600"/>
            <a:chOff x="386561" y="2080529"/>
            <a:chExt cx="762001" cy="2535698"/>
          </a:xfrm>
        </p:grpSpPr>
        <p:pic>
          <p:nvPicPr>
            <p:cNvPr id="15" name="Picture 14">
              <a:extLst>
                <a:ext uri="{FF2B5EF4-FFF2-40B4-BE49-F238E27FC236}">
                  <a16:creationId xmlns:a16="http://schemas.microsoft.com/office/drawing/2014/main" id="{E5E80003-057D-C3F4-05F4-31F991697237}"/>
                </a:ext>
              </a:extLst>
            </p:cNvPr>
            <p:cNvPicPr>
              <a:picLocks noChangeAspect="1"/>
            </p:cNvPicPr>
            <p:nvPr/>
          </p:nvPicPr>
          <p:blipFill>
            <a:blip r:embed="rId3"/>
            <a:stretch>
              <a:fillRect/>
            </a:stretch>
          </p:blipFill>
          <p:spPr>
            <a:xfrm>
              <a:off x="386562" y="2080529"/>
              <a:ext cx="762000" cy="762000"/>
            </a:xfrm>
            <a:prstGeom prst="rect">
              <a:avLst/>
            </a:prstGeom>
          </p:spPr>
        </p:pic>
        <p:pic>
          <p:nvPicPr>
            <p:cNvPr id="16" name="Picture 15">
              <a:extLst>
                <a:ext uri="{FF2B5EF4-FFF2-40B4-BE49-F238E27FC236}">
                  <a16:creationId xmlns:a16="http://schemas.microsoft.com/office/drawing/2014/main" id="{46E5AE54-183A-E126-47FB-BAE702932DD2}"/>
                </a:ext>
              </a:extLst>
            </p:cNvPr>
            <p:cNvPicPr>
              <a:picLocks noChangeAspect="1"/>
            </p:cNvPicPr>
            <p:nvPr/>
          </p:nvPicPr>
          <p:blipFill>
            <a:blip r:embed="rId4"/>
            <a:stretch>
              <a:fillRect/>
            </a:stretch>
          </p:blipFill>
          <p:spPr>
            <a:xfrm>
              <a:off x="386561" y="2967378"/>
              <a:ext cx="762000" cy="762000"/>
            </a:xfrm>
            <a:prstGeom prst="rect">
              <a:avLst/>
            </a:prstGeom>
          </p:spPr>
        </p:pic>
        <p:pic>
          <p:nvPicPr>
            <p:cNvPr id="17" name="Picture 16">
              <a:extLst>
                <a:ext uri="{FF2B5EF4-FFF2-40B4-BE49-F238E27FC236}">
                  <a16:creationId xmlns:a16="http://schemas.microsoft.com/office/drawing/2014/main" id="{A26E2974-4011-381F-01F2-322F2EC4D653}"/>
                </a:ext>
              </a:extLst>
            </p:cNvPr>
            <p:cNvPicPr>
              <a:picLocks noChangeAspect="1"/>
            </p:cNvPicPr>
            <p:nvPr/>
          </p:nvPicPr>
          <p:blipFill>
            <a:blip r:embed="rId5"/>
            <a:stretch>
              <a:fillRect/>
            </a:stretch>
          </p:blipFill>
          <p:spPr>
            <a:xfrm>
              <a:off x="386562" y="3854227"/>
              <a:ext cx="762000" cy="762000"/>
            </a:xfrm>
            <a:prstGeom prst="rect">
              <a:avLst/>
            </a:prstGeom>
          </p:spPr>
        </p:pic>
      </p:grpSp>
      <p:sp>
        <p:nvSpPr>
          <p:cNvPr id="18" name="Title 11">
            <a:extLst>
              <a:ext uri="{FF2B5EF4-FFF2-40B4-BE49-F238E27FC236}">
                <a16:creationId xmlns:a16="http://schemas.microsoft.com/office/drawing/2014/main" id="{3431823E-64E2-D65B-78B4-F33EEB7700B5}"/>
              </a:ext>
            </a:extLst>
          </p:cNvPr>
          <p:cNvSpPr txBox="1">
            <a:spLocks/>
          </p:cNvSpPr>
          <p:nvPr/>
        </p:nvSpPr>
        <p:spPr>
          <a:xfrm>
            <a:off x="4879307" y="6135827"/>
            <a:ext cx="5543939" cy="645664"/>
          </a:xfrm>
          <a:prstGeom prst="rect">
            <a:avLst/>
          </a:prstGeom>
        </p:spPr>
        <p:txBody>
          <a:bodyPr/>
          <a:lstStyle>
            <a:lvl1pPr algn="l" defTabSz="685800" rtl="0" eaLnBrk="1" latinLnBrk="0" hangingPunct="1">
              <a:lnSpc>
                <a:spcPct val="90000"/>
              </a:lnSpc>
              <a:spcBef>
                <a:spcPct val="0"/>
              </a:spcBef>
              <a:buNone/>
              <a:defRPr sz="3300" kern="1200">
                <a:solidFill>
                  <a:schemeClr val="tx1"/>
                </a:solidFill>
                <a:latin typeface="+mj-lt"/>
                <a:ea typeface="+mj-ea"/>
                <a:cs typeface="+mj-cs"/>
              </a:defRPr>
            </a:lvl1pPr>
          </a:lstStyle>
          <a:p>
            <a:endParaRPr lang="en-HU" sz="1392" b="0" i="0" dirty="0">
              <a:latin typeface="Source Sans Pro" panose="020B0503030403020204" pitchFamily="34" charset="0"/>
            </a:endParaRPr>
          </a:p>
        </p:txBody>
      </p:sp>
    </p:spTree>
    <p:extLst>
      <p:ext uri="{BB962C8B-B14F-4D97-AF65-F5344CB8AC3E}">
        <p14:creationId xmlns:p14="http://schemas.microsoft.com/office/powerpoint/2010/main" val="334612035"/>
      </p:ext>
    </p:extLst>
  </p:cSld>
  <p:clrMapOvr>
    <a:masterClrMapping/>
  </p:clrMapOvr>
  <p:hf hdr="0" ftr="0" dt="0"/>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p:cSld name="Subtitle slide">
    <p:spTree>
      <p:nvGrpSpPr>
        <p:cNvPr id="1" name=""/>
        <p:cNvGrpSpPr/>
        <p:nvPr/>
      </p:nvGrpSpPr>
      <p:grpSpPr>
        <a:xfrm>
          <a:off x="0" y="0"/>
          <a:ext cx="0" cy="0"/>
          <a:chOff x="0" y="0"/>
          <a:chExt cx="0" cy="0"/>
        </a:xfrm>
      </p:grpSpPr>
      <p:sp>
        <p:nvSpPr>
          <p:cNvPr id="4" name="Title 1">
            <a:extLst>
              <a:ext uri="{FF2B5EF4-FFF2-40B4-BE49-F238E27FC236}">
                <a16:creationId xmlns:a16="http://schemas.microsoft.com/office/drawing/2014/main" id="{E215DDFB-DF5A-437E-609D-5C21DFE657C6}"/>
              </a:ext>
            </a:extLst>
          </p:cNvPr>
          <p:cNvSpPr>
            <a:spLocks noGrp="1"/>
          </p:cNvSpPr>
          <p:nvPr>
            <p:ph type="title" hasCustomPrompt="1"/>
          </p:nvPr>
        </p:nvSpPr>
        <p:spPr>
          <a:xfrm>
            <a:off x="190766" y="2"/>
            <a:ext cx="6241933" cy="645664"/>
          </a:xfrm>
          <a:prstGeom prst="rect">
            <a:avLst/>
          </a:prstGeom>
        </p:spPr>
        <p:txBody>
          <a:bodyPr>
            <a:normAutofit/>
          </a:bodyPr>
          <a:lstStyle>
            <a:lvl1pPr>
              <a:defRPr sz="3200" b="1" i="0">
                <a:solidFill>
                  <a:schemeClr val="bg1"/>
                </a:solidFill>
                <a:latin typeface="Source Sans Pro" panose="020B0503030403020204" pitchFamily="34" charset="0"/>
                <a:ea typeface="Source Sans Pro" panose="020B0503030403020204" pitchFamily="34" charset="0"/>
              </a:defRPr>
            </a:lvl1pPr>
          </a:lstStyle>
          <a:p>
            <a:r>
              <a:rPr lang="en-GB" dirty="0"/>
              <a:t>Click to edit Subtitle</a:t>
            </a:r>
            <a:endParaRPr lang="en-HU" dirty="0"/>
          </a:p>
        </p:txBody>
      </p:sp>
      <p:sp>
        <p:nvSpPr>
          <p:cNvPr id="2" name="Text Placeholder 6">
            <a:extLst>
              <a:ext uri="{FF2B5EF4-FFF2-40B4-BE49-F238E27FC236}">
                <a16:creationId xmlns:a16="http://schemas.microsoft.com/office/drawing/2014/main" id="{E00D86EC-DAD7-1562-72C7-0F7B2D522EAE}"/>
              </a:ext>
            </a:extLst>
          </p:cNvPr>
          <p:cNvSpPr>
            <a:spLocks noGrp="1"/>
          </p:cNvSpPr>
          <p:nvPr>
            <p:ph type="body" sz="quarter" idx="10"/>
          </p:nvPr>
        </p:nvSpPr>
        <p:spPr>
          <a:xfrm>
            <a:off x="648588" y="1247001"/>
            <a:ext cx="11143844" cy="4654070"/>
          </a:xfrm>
        </p:spPr>
        <p:txBody>
          <a:bodyP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3" name="Footer Placeholder 2">
            <a:extLst>
              <a:ext uri="{FF2B5EF4-FFF2-40B4-BE49-F238E27FC236}">
                <a16:creationId xmlns:a16="http://schemas.microsoft.com/office/drawing/2014/main" id="{6FCCA1FD-54D1-B64E-26F6-A6424AC166A8}"/>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5" name="Slide Number Placeholder 4">
            <a:extLst>
              <a:ext uri="{FF2B5EF4-FFF2-40B4-BE49-F238E27FC236}">
                <a16:creationId xmlns:a16="http://schemas.microsoft.com/office/drawing/2014/main" id="{4F33575E-220C-60DA-AFBD-D6EE5A033F01}"/>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922962945"/>
      </p:ext>
    </p:extLst>
  </p:cSld>
  <p:clrMapOvr>
    <a:masterClrMapping/>
  </p:clrMapOvr>
  <p:hf hdr="0" ftr="0" dt="0"/>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p:cSld name="1_Subtitle slide">
    <p:spTree>
      <p:nvGrpSpPr>
        <p:cNvPr id="1" name=""/>
        <p:cNvGrpSpPr/>
        <p:nvPr/>
      </p:nvGrpSpPr>
      <p:grpSpPr>
        <a:xfrm>
          <a:off x="0" y="0"/>
          <a:ext cx="0" cy="0"/>
          <a:chOff x="0" y="0"/>
          <a:chExt cx="0" cy="0"/>
        </a:xfrm>
      </p:grpSpPr>
      <p:sp>
        <p:nvSpPr>
          <p:cNvPr id="4" name="Title 1">
            <a:extLst>
              <a:ext uri="{FF2B5EF4-FFF2-40B4-BE49-F238E27FC236}">
                <a16:creationId xmlns:a16="http://schemas.microsoft.com/office/drawing/2014/main" id="{E215DDFB-DF5A-437E-609D-5C21DFE657C6}"/>
              </a:ext>
            </a:extLst>
          </p:cNvPr>
          <p:cNvSpPr>
            <a:spLocks noGrp="1"/>
          </p:cNvSpPr>
          <p:nvPr>
            <p:ph type="title" hasCustomPrompt="1"/>
          </p:nvPr>
        </p:nvSpPr>
        <p:spPr>
          <a:xfrm>
            <a:off x="190766" y="801827"/>
            <a:ext cx="5543939" cy="645664"/>
          </a:xfrm>
          <a:prstGeom prst="rect">
            <a:avLst/>
          </a:prstGeom>
        </p:spPr>
        <p:txBody>
          <a:bodyPr/>
          <a:lstStyle>
            <a:lvl1pPr>
              <a:defRPr sz="2800" b="1" i="0">
                <a:solidFill>
                  <a:srgbClr val="A2010C"/>
                </a:solidFill>
                <a:latin typeface="Source Sans Pro" panose="020B0503030403020204" pitchFamily="34" charset="0"/>
                <a:ea typeface="Source Sans Pro" panose="020B0503030403020204" pitchFamily="34" charset="0"/>
              </a:defRPr>
            </a:lvl1pPr>
          </a:lstStyle>
          <a:p>
            <a:r>
              <a:rPr lang="en-GB" dirty="0"/>
              <a:t>Click to edit Subtitle</a:t>
            </a:r>
            <a:endParaRPr lang="en-HU" dirty="0"/>
          </a:p>
        </p:txBody>
      </p:sp>
      <p:sp>
        <p:nvSpPr>
          <p:cNvPr id="2" name="Text Placeholder 6">
            <a:extLst>
              <a:ext uri="{FF2B5EF4-FFF2-40B4-BE49-F238E27FC236}">
                <a16:creationId xmlns:a16="http://schemas.microsoft.com/office/drawing/2014/main" id="{0A5EE973-1094-59B1-2A52-87C9111B4788}"/>
              </a:ext>
            </a:extLst>
          </p:cNvPr>
          <p:cNvSpPr>
            <a:spLocks noGrp="1"/>
          </p:cNvSpPr>
          <p:nvPr>
            <p:ph type="body" sz="quarter" idx="10"/>
          </p:nvPr>
        </p:nvSpPr>
        <p:spPr>
          <a:xfrm>
            <a:off x="1739592" y="1584252"/>
            <a:ext cx="8683084" cy="4471924"/>
          </a:xfrm>
        </p:spPr>
        <p:txBody>
          <a:bodyP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3" name="Title 1">
            <a:extLst>
              <a:ext uri="{FF2B5EF4-FFF2-40B4-BE49-F238E27FC236}">
                <a16:creationId xmlns:a16="http://schemas.microsoft.com/office/drawing/2014/main" id="{656C3F7B-95BD-5478-A137-5F7C17AE6BA0}"/>
              </a:ext>
            </a:extLst>
          </p:cNvPr>
          <p:cNvSpPr txBox="1">
            <a:spLocks/>
          </p:cNvSpPr>
          <p:nvPr/>
        </p:nvSpPr>
        <p:spPr>
          <a:xfrm>
            <a:off x="190766" y="2"/>
            <a:ext cx="6241933" cy="645664"/>
          </a:xfrm>
          <a:prstGeom prst="rect">
            <a:avLst/>
          </a:prstGeom>
        </p:spPr>
        <p:txBody>
          <a:bodyPr vert="horz" lIns="91440" tIns="45720" rIns="91440" bIns="45720" rtlCol="0" anchor="ctr">
            <a:normAutofit/>
          </a:bodyPr>
          <a:lstStyle>
            <a:lvl1pPr algn="l" defTabSz="289322" rtl="0" eaLnBrk="1" latinLnBrk="0" hangingPunct="1">
              <a:lnSpc>
                <a:spcPct val="90000"/>
              </a:lnSpc>
              <a:spcBef>
                <a:spcPct val="0"/>
              </a:spcBef>
              <a:buNone/>
              <a:defRPr sz="3200" b="1" i="0" kern="1200">
                <a:solidFill>
                  <a:schemeClr val="bg1"/>
                </a:solidFill>
                <a:latin typeface="Source Sans Pro" panose="020B0503030403020204" pitchFamily="34" charset="0"/>
                <a:ea typeface="Source Sans Pro" panose="020B0503030403020204" pitchFamily="34" charset="0"/>
                <a:cs typeface="+mj-cs"/>
              </a:defRPr>
            </a:lvl1pPr>
          </a:lstStyle>
          <a:p>
            <a:r>
              <a:rPr lang="en-GB" sz="3200"/>
              <a:t>Click to edit Subtitle</a:t>
            </a:r>
            <a:endParaRPr lang="en-HU" sz="3200" dirty="0"/>
          </a:p>
        </p:txBody>
      </p:sp>
      <p:sp>
        <p:nvSpPr>
          <p:cNvPr id="5" name="Title 1">
            <a:extLst>
              <a:ext uri="{FF2B5EF4-FFF2-40B4-BE49-F238E27FC236}">
                <a16:creationId xmlns:a16="http://schemas.microsoft.com/office/drawing/2014/main" id="{915FA3C9-0656-B320-B5FF-9EE15AC43169}"/>
              </a:ext>
            </a:extLst>
          </p:cNvPr>
          <p:cNvSpPr txBox="1">
            <a:spLocks/>
          </p:cNvSpPr>
          <p:nvPr/>
        </p:nvSpPr>
        <p:spPr>
          <a:xfrm>
            <a:off x="190766" y="87782"/>
            <a:ext cx="6241933" cy="645664"/>
          </a:xfrm>
          <a:prstGeom prst="rect">
            <a:avLst/>
          </a:prstGeom>
        </p:spPr>
        <p:txBody>
          <a:bodyPr vert="horz" lIns="91440" tIns="45720" rIns="91440" bIns="45720" rtlCol="0" anchor="ctr">
            <a:normAutofit/>
          </a:bodyPr>
          <a:lstStyle>
            <a:lvl1pPr algn="l" defTabSz="289322" rtl="0" eaLnBrk="1" latinLnBrk="0" hangingPunct="1">
              <a:lnSpc>
                <a:spcPct val="90000"/>
              </a:lnSpc>
              <a:spcBef>
                <a:spcPct val="0"/>
              </a:spcBef>
              <a:buNone/>
              <a:defRPr sz="3200" b="1" i="0" kern="1200">
                <a:solidFill>
                  <a:schemeClr val="bg1"/>
                </a:solidFill>
                <a:latin typeface="Source Sans Pro" panose="020B0503030403020204" pitchFamily="34" charset="0"/>
                <a:ea typeface="Source Sans Pro" panose="020B0503030403020204" pitchFamily="34" charset="0"/>
                <a:cs typeface="+mj-cs"/>
              </a:defRPr>
            </a:lvl1pPr>
          </a:lstStyle>
          <a:p>
            <a:r>
              <a:rPr lang="en-GB" sz="3200" dirty="0"/>
              <a:t>Click to edit Subtitle</a:t>
            </a:r>
            <a:endParaRPr lang="en-HU" sz="3200" dirty="0"/>
          </a:p>
        </p:txBody>
      </p:sp>
      <p:sp>
        <p:nvSpPr>
          <p:cNvPr id="6" name="Footer Placeholder 5">
            <a:extLst>
              <a:ext uri="{FF2B5EF4-FFF2-40B4-BE49-F238E27FC236}">
                <a16:creationId xmlns:a16="http://schemas.microsoft.com/office/drawing/2014/main" id="{5D704766-E6B0-DD63-838C-423D9D7480EF}"/>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7" name="Slide Number Placeholder 6">
            <a:extLst>
              <a:ext uri="{FF2B5EF4-FFF2-40B4-BE49-F238E27FC236}">
                <a16:creationId xmlns:a16="http://schemas.microsoft.com/office/drawing/2014/main" id="{BE7BF20B-24B8-B306-DEB6-CD2869145CF2}"/>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167538273"/>
      </p:ext>
    </p:extLst>
  </p:cSld>
  <p:clrMapOvr>
    <a:masterClrMapping/>
  </p:clrMapOvr>
  <p:hf hdr="0" ftr="0" dt="0"/>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p:cSld name="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D72F2A25-536D-97CA-8733-60F87254D169}"/>
              </a:ext>
            </a:extLst>
          </p:cNvPr>
          <p:cNvSpPr txBox="1">
            <a:spLocks/>
          </p:cNvSpPr>
          <p:nvPr/>
        </p:nvSpPr>
        <p:spPr>
          <a:xfrm>
            <a:off x="0" y="0"/>
            <a:ext cx="4088615" cy="6189784"/>
          </a:xfrm>
          <a:prstGeom prst="roundRect">
            <a:avLst>
              <a:gd name="adj" fmla="val 0"/>
            </a:avLst>
          </a:prstGeom>
          <a:solidFill>
            <a:srgbClr val="EDF3F8"/>
          </a:solidFill>
          <a:ln>
            <a:noFill/>
          </a:ln>
        </p:spPr>
        <p:txBody>
          <a:bodyPr spcFirstLastPara="1" vert="horz" wrap="square" lIns="60751" tIns="0" rIns="60751"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929" b="0" i="0" dirty="0">
              <a:latin typeface="Source Sans Pro" panose="020B0503030403020204" pitchFamily="34" charset="0"/>
              <a:ea typeface="Source Sans Pro" panose="020B0503030403020204" pitchFamily="34" charset="0"/>
              <a:cs typeface="Arial"/>
            </a:endParaRPr>
          </a:p>
        </p:txBody>
      </p:sp>
      <p:pic>
        <p:nvPicPr>
          <p:cNvPr id="11" name="Picture 10">
            <a:extLst>
              <a:ext uri="{FF2B5EF4-FFF2-40B4-BE49-F238E27FC236}">
                <a16:creationId xmlns:a16="http://schemas.microsoft.com/office/drawing/2014/main" id="{54130A2E-4096-D1B5-E6BE-60F681958257}"/>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991" y="0"/>
            <a:ext cx="4088615" cy="3276600"/>
          </a:xfrm>
          <a:prstGeom prst="rect">
            <a:avLst/>
          </a:prstGeom>
        </p:spPr>
      </p:pic>
      <p:sp>
        <p:nvSpPr>
          <p:cNvPr id="5" name="Pentagon 4">
            <a:extLst>
              <a:ext uri="{FF2B5EF4-FFF2-40B4-BE49-F238E27FC236}">
                <a16:creationId xmlns:a16="http://schemas.microsoft.com/office/drawing/2014/main" id="{C5DAA140-AE6B-5F78-CE8A-79E092442AF6}"/>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1351" b="0" i="0" dirty="0">
              <a:latin typeface="Source Sans Pro" panose="020B0503030403020204" pitchFamily="34" charset="0"/>
            </a:endParaRPr>
          </a:p>
        </p:txBody>
      </p:sp>
      <p:sp>
        <p:nvSpPr>
          <p:cNvPr id="2" name="Title 1">
            <a:extLst>
              <a:ext uri="{FF2B5EF4-FFF2-40B4-BE49-F238E27FC236}">
                <a16:creationId xmlns:a16="http://schemas.microsoft.com/office/drawing/2014/main" id="{1B7411F7-AF7C-C6EB-C0BC-244583EDD92A}"/>
              </a:ext>
            </a:extLst>
          </p:cNvPr>
          <p:cNvSpPr>
            <a:spLocks noGrp="1"/>
          </p:cNvSpPr>
          <p:nvPr>
            <p:ph type="title"/>
          </p:nvPr>
        </p:nvSpPr>
        <p:spPr>
          <a:xfrm>
            <a:off x="282043" y="0"/>
            <a:ext cx="3264194" cy="1932376"/>
          </a:xfrm>
          <a:prstGeom prst="rect">
            <a:avLst/>
          </a:prstGeom>
        </p:spPr>
        <p:txBody>
          <a:bodyPr/>
          <a:lstStyle>
            <a:lvl1pPr>
              <a:defRPr sz="3200" b="1">
                <a:solidFill>
                  <a:schemeClr val="bg1"/>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sp>
        <p:nvSpPr>
          <p:cNvPr id="7" name="Text Placeholder 6">
            <a:extLst>
              <a:ext uri="{FF2B5EF4-FFF2-40B4-BE49-F238E27FC236}">
                <a16:creationId xmlns:a16="http://schemas.microsoft.com/office/drawing/2014/main" id="{60E68F86-BE95-AA5C-D46D-0F991CEB2B48}"/>
              </a:ext>
            </a:extLst>
          </p:cNvPr>
          <p:cNvSpPr>
            <a:spLocks noGrp="1"/>
          </p:cNvSpPr>
          <p:nvPr>
            <p:ph type="body" sz="quarter" idx="10"/>
          </p:nvPr>
        </p:nvSpPr>
        <p:spPr>
          <a:xfrm>
            <a:off x="4273552" y="842966"/>
            <a:ext cx="7529513" cy="5546725"/>
          </a:xfrm>
        </p:spPr>
        <p:txBody>
          <a:bodyPr anchor="ct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6" name="Footer Placeholder 5">
            <a:extLst>
              <a:ext uri="{FF2B5EF4-FFF2-40B4-BE49-F238E27FC236}">
                <a16:creationId xmlns:a16="http://schemas.microsoft.com/office/drawing/2014/main" id="{FAEA374C-65AF-AB72-4EAB-C9EF6BEDDF7D}"/>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8" name="Slide Number Placeholder 7">
            <a:extLst>
              <a:ext uri="{FF2B5EF4-FFF2-40B4-BE49-F238E27FC236}">
                <a16:creationId xmlns:a16="http://schemas.microsoft.com/office/drawing/2014/main" id="{A2E1164D-8DDC-B645-4C4E-9FBB0886233A}"/>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
        <p:nvSpPr>
          <p:cNvPr id="9" name="Rounded Rectangle 8">
            <a:extLst>
              <a:ext uri="{FF2B5EF4-FFF2-40B4-BE49-F238E27FC236}">
                <a16:creationId xmlns:a16="http://schemas.microsoft.com/office/drawing/2014/main" id="{B36D554A-C091-9F0E-7828-5B4E2C0B9D37}"/>
              </a:ext>
            </a:extLst>
          </p:cNvPr>
          <p:cNvSpPr/>
          <p:nvPr/>
        </p:nvSpPr>
        <p:spPr>
          <a:xfrm flipV="1">
            <a:off x="389002" y="1484784"/>
            <a:ext cx="2655039" cy="86915"/>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570" b="0" i="0" dirty="0">
              <a:latin typeface="Source Sans Pro" panose="020B0503030403020204" pitchFamily="34" charset="0"/>
            </a:endParaRPr>
          </a:p>
        </p:txBody>
      </p:sp>
    </p:spTree>
    <p:extLst>
      <p:ext uri="{BB962C8B-B14F-4D97-AF65-F5344CB8AC3E}">
        <p14:creationId xmlns:p14="http://schemas.microsoft.com/office/powerpoint/2010/main" val="1767751910"/>
      </p:ext>
    </p:extLst>
  </p:cSld>
  <p:clrMapOvr>
    <a:masterClrMapping/>
  </p:clrMapOvr>
  <p:hf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609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7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3">
            <a:extLst>
              <a:ext uri="{FF2B5EF4-FFF2-40B4-BE49-F238E27FC236}">
                <a16:creationId xmlns:a16="http://schemas.microsoft.com/office/drawing/2014/main" id="{A74757FA-2CF7-4DD7-8DC5-8847AA76DAAF}"/>
              </a:ext>
            </a:extLst>
          </p:cNvPr>
          <p:cNvSpPr>
            <a:spLocks noGrp="1"/>
          </p:cNvSpPr>
          <p:nvPr>
            <p:ph type="dt" sz="half" idx="10"/>
          </p:nvPr>
        </p:nvSpPr>
        <p:spPr/>
        <p:txBody>
          <a:bodyPr/>
          <a:lstStyle>
            <a:lvl1pPr>
              <a:defRPr/>
            </a:lvl1pPr>
          </a:lstStyle>
          <a:p>
            <a:pPr>
              <a:defRPr/>
            </a:pPr>
            <a:endParaRPr lang="en-GB" altLang="en-US"/>
          </a:p>
        </p:txBody>
      </p:sp>
      <p:sp>
        <p:nvSpPr>
          <p:cNvPr id="6" name="Footer Placeholder 4">
            <a:extLst>
              <a:ext uri="{FF2B5EF4-FFF2-40B4-BE49-F238E27FC236}">
                <a16:creationId xmlns:a16="http://schemas.microsoft.com/office/drawing/2014/main" id="{88399736-7F51-4B6C-BB26-B65D7346C694}"/>
              </a:ext>
            </a:extLst>
          </p:cNvPr>
          <p:cNvSpPr>
            <a:spLocks noGrp="1"/>
          </p:cNvSpPr>
          <p:nvPr>
            <p:ph type="ftr" sz="quarter" idx="11"/>
          </p:nvPr>
        </p:nvSpPr>
        <p:spPr/>
        <p:txBody>
          <a:bodyPr/>
          <a:lstStyle>
            <a:lvl1pPr>
              <a:defRPr/>
            </a:lvl1pPr>
          </a:lstStyle>
          <a:p>
            <a:pPr>
              <a:defRPr/>
            </a:pPr>
            <a:endParaRPr lang="en-GB" altLang="en-US"/>
          </a:p>
        </p:txBody>
      </p:sp>
      <p:sp>
        <p:nvSpPr>
          <p:cNvPr id="7" name="Slide Number Placeholder 5">
            <a:extLst>
              <a:ext uri="{FF2B5EF4-FFF2-40B4-BE49-F238E27FC236}">
                <a16:creationId xmlns:a16="http://schemas.microsoft.com/office/drawing/2014/main" id="{CD4A4763-AF0A-4A98-BED1-3D172AEFF387}"/>
              </a:ext>
            </a:extLst>
          </p:cNvPr>
          <p:cNvSpPr>
            <a:spLocks noGrp="1"/>
          </p:cNvSpPr>
          <p:nvPr>
            <p:ph type="sldNum" sz="quarter" idx="12"/>
          </p:nvPr>
        </p:nvSpPr>
        <p:spPr/>
        <p:txBody>
          <a:bodyPr/>
          <a:lstStyle>
            <a:lvl1pPr>
              <a:defRPr/>
            </a:lvl1pPr>
          </a:lstStyle>
          <a:p>
            <a:fld id="{BE00779B-8F24-476E-8124-55227CE1A552}" type="slidenum">
              <a:rPr lang="en-GB" altLang="en-US"/>
              <a:pPr/>
              <a:t>‹#›</a:t>
            </a:fld>
            <a:endParaRPr lang="en-GB" altLang="en-US"/>
          </a:p>
        </p:txBody>
      </p:sp>
    </p:spTree>
    <p:extLst>
      <p:ext uri="{BB962C8B-B14F-4D97-AF65-F5344CB8AC3E}">
        <p14:creationId xmlns:p14="http://schemas.microsoft.com/office/powerpoint/2010/main" val="719382070"/>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p:cSld name="4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A9BB1721-2671-7546-401C-B9BB612AF053}"/>
              </a:ext>
            </a:extLst>
          </p:cNvPr>
          <p:cNvSpPr txBox="1">
            <a:spLocks/>
          </p:cNvSpPr>
          <p:nvPr/>
        </p:nvSpPr>
        <p:spPr>
          <a:xfrm>
            <a:off x="7" y="3"/>
            <a:ext cx="4088615" cy="6189784"/>
          </a:xfrm>
          <a:prstGeom prst="roundRect">
            <a:avLst>
              <a:gd name="adj" fmla="val 0"/>
            </a:avLst>
          </a:prstGeom>
          <a:solidFill>
            <a:srgbClr val="EDF3F8"/>
          </a:solidFill>
          <a:ln>
            <a:noFill/>
          </a:ln>
        </p:spPr>
        <p:txBody>
          <a:bodyPr spcFirstLastPara="1" vert="horz" wrap="square" lIns="60751" tIns="0" rIns="60751"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929" b="0" i="0" dirty="0">
              <a:latin typeface="Source Sans Pro" panose="020B0503030403020204" pitchFamily="34" charset="0"/>
              <a:ea typeface="Source Sans Pro" panose="020B0503030403020204" pitchFamily="34" charset="0"/>
              <a:cs typeface="Arial"/>
            </a:endParaRPr>
          </a:p>
        </p:txBody>
      </p:sp>
      <p:pic>
        <p:nvPicPr>
          <p:cNvPr id="9" name="Picture 8">
            <a:extLst>
              <a:ext uri="{FF2B5EF4-FFF2-40B4-BE49-F238E27FC236}">
                <a16:creationId xmlns:a16="http://schemas.microsoft.com/office/drawing/2014/main" id="{8ABA187C-3E94-FE92-C3B9-31CF483A2607}"/>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991" y="0"/>
            <a:ext cx="4088615" cy="3276600"/>
          </a:xfrm>
          <a:prstGeom prst="rect">
            <a:avLst/>
          </a:prstGeom>
        </p:spPr>
      </p:pic>
      <p:sp>
        <p:nvSpPr>
          <p:cNvPr id="5" name="Rounded Rectangle 4">
            <a:extLst>
              <a:ext uri="{FF2B5EF4-FFF2-40B4-BE49-F238E27FC236}">
                <a16:creationId xmlns:a16="http://schemas.microsoft.com/office/drawing/2014/main" id="{50E24AB9-0B91-21AF-8599-1106FCB6FB07}"/>
              </a:ext>
            </a:extLst>
          </p:cNvPr>
          <p:cNvSpPr/>
          <p:nvPr/>
        </p:nvSpPr>
        <p:spPr>
          <a:xfrm flipV="1">
            <a:off x="389002" y="1340768"/>
            <a:ext cx="2655038" cy="86915"/>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760" b="0" i="0" dirty="0">
              <a:latin typeface="Source Sans Pro" panose="020B0503030403020204" pitchFamily="34" charset="0"/>
            </a:endParaRPr>
          </a:p>
        </p:txBody>
      </p:sp>
      <p:sp>
        <p:nvSpPr>
          <p:cNvPr id="6" name="TextBox 5">
            <a:extLst>
              <a:ext uri="{FF2B5EF4-FFF2-40B4-BE49-F238E27FC236}">
                <a16:creationId xmlns:a16="http://schemas.microsoft.com/office/drawing/2014/main" id="{8C1FFDA6-DB9E-C72B-CA83-8348CF7EB557}"/>
              </a:ext>
            </a:extLst>
          </p:cNvPr>
          <p:cNvSpPr txBox="1"/>
          <p:nvPr/>
        </p:nvSpPr>
        <p:spPr>
          <a:xfrm>
            <a:off x="357743" y="668220"/>
            <a:ext cx="2894465" cy="584775"/>
          </a:xfrm>
          <a:prstGeom prst="rect">
            <a:avLst/>
          </a:prstGeom>
          <a:noFill/>
        </p:spPr>
        <p:txBody>
          <a:bodyPr wrap="square">
            <a:spAutoFit/>
          </a:bodyPr>
          <a:lstStyle/>
          <a:p>
            <a:pPr algn="l"/>
            <a:r>
              <a:rPr lang="en-GB" sz="3200" b="1" i="0" dirty="0">
                <a:solidFill>
                  <a:schemeClr val="bg1"/>
                </a:solidFill>
                <a:effectLst/>
                <a:latin typeface="Source Sans Pro" panose="020B0503030403020204" pitchFamily="34" charset="0"/>
                <a:ea typeface="Source Sans Pro" panose="020B0503030403020204" pitchFamily="34" charset="0"/>
              </a:rPr>
              <a:t>Key messages</a:t>
            </a:r>
          </a:p>
        </p:txBody>
      </p:sp>
      <p:sp>
        <p:nvSpPr>
          <p:cNvPr id="7" name="Pentagon 6">
            <a:extLst>
              <a:ext uri="{FF2B5EF4-FFF2-40B4-BE49-F238E27FC236}">
                <a16:creationId xmlns:a16="http://schemas.microsoft.com/office/drawing/2014/main" id="{2280F28D-38E5-FF9B-CB65-2AA74132DB71}"/>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1351" b="0" i="0" dirty="0">
              <a:latin typeface="Source Sans Pro" panose="020B0503030403020204" pitchFamily="34" charset="0"/>
            </a:endParaRPr>
          </a:p>
        </p:txBody>
      </p:sp>
      <p:sp>
        <p:nvSpPr>
          <p:cNvPr id="8" name="Title 1">
            <a:extLst>
              <a:ext uri="{FF2B5EF4-FFF2-40B4-BE49-F238E27FC236}">
                <a16:creationId xmlns:a16="http://schemas.microsoft.com/office/drawing/2014/main" id="{8D0D05C9-27DF-B010-D912-F4A036C7EBC9}"/>
              </a:ext>
            </a:extLst>
          </p:cNvPr>
          <p:cNvSpPr>
            <a:spLocks noGrp="1"/>
          </p:cNvSpPr>
          <p:nvPr>
            <p:ph type="title"/>
          </p:nvPr>
        </p:nvSpPr>
        <p:spPr>
          <a:xfrm>
            <a:off x="145942" y="4125636"/>
            <a:ext cx="3609074" cy="645664"/>
          </a:xfrm>
          <a:prstGeom prst="rect">
            <a:avLst/>
          </a:prstGeom>
        </p:spPr>
        <p:txBody>
          <a:bodyPr/>
          <a:lstStyle>
            <a:lvl1pPr>
              <a:defRPr sz="1181" b="0" i="0">
                <a:solidFill>
                  <a:srgbClr val="A2010C"/>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sp>
        <p:nvSpPr>
          <p:cNvPr id="2" name="Text Placeholder 6">
            <a:extLst>
              <a:ext uri="{FF2B5EF4-FFF2-40B4-BE49-F238E27FC236}">
                <a16:creationId xmlns:a16="http://schemas.microsoft.com/office/drawing/2014/main" id="{E77F064B-0AB5-498A-BDED-D2DA3A197C71}"/>
              </a:ext>
            </a:extLst>
          </p:cNvPr>
          <p:cNvSpPr>
            <a:spLocks noGrp="1"/>
          </p:cNvSpPr>
          <p:nvPr>
            <p:ph type="body" sz="quarter" idx="10"/>
          </p:nvPr>
        </p:nvSpPr>
        <p:spPr>
          <a:xfrm>
            <a:off x="4273552" y="842966"/>
            <a:ext cx="7529513" cy="5546725"/>
          </a:xfrm>
        </p:spPr>
        <p:txBody>
          <a:bodyPr anchor="ct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4" name="Footer Placeholder 3">
            <a:extLst>
              <a:ext uri="{FF2B5EF4-FFF2-40B4-BE49-F238E27FC236}">
                <a16:creationId xmlns:a16="http://schemas.microsoft.com/office/drawing/2014/main" id="{15B3CE25-6D4C-21F4-FA9A-974C00B4A531}"/>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10" name="Slide Number Placeholder 9">
            <a:extLst>
              <a:ext uri="{FF2B5EF4-FFF2-40B4-BE49-F238E27FC236}">
                <a16:creationId xmlns:a16="http://schemas.microsoft.com/office/drawing/2014/main" id="{0FE8EC81-D294-14C9-3013-19113F8C1965}"/>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3268433638"/>
      </p:ext>
    </p:extLst>
  </p:cSld>
  <p:clrMapOvr>
    <a:masterClrMapping/>
  </p:clrMapOvr>
  <p:hf hdr="0" ftr="0" dt="0"/>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p:cSld name="9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A9BB1721-2671-7546-401C-B9BB612AF053}"/>
              </a:ext>
            </a:extLst>
          </p:cNvPr>
          <p:cNvSpPr txBox="1">
            <a:spLocks/>
          </p:cNvSpPr>
          <p:nvPr/>
        </p:nvSpPr>
        <p:spPr>
          <a:xfrm>
            <a:off x="7" y="3"/>
            <a:ext cx="4088615" cy="6189784"/>
          </a:xfrm>
          <a:prstGeom prst="roundRect">
            <a:avLst>
              <a:gd name="adj" fmla="val 0"/>
            </a:avLst>
          </a:prstGeom>
          <a:solidFill>
            <a:srgbClr val="EDF3F8"/>
          </a:solidFill>
          <a:ln>
            <a:noFill/>
          </a:ln>
        </p:spPr>
        <p:txBody>
          <a:bodyPr spcFirstLastPara="1" vert="horz" wrap="square" lIns="60751" tIns="0" rIns="60751"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929" b="0" i="0" dirty="0">
              <a:latin typeface="Source Sans Pro" panose="020B0503030403020204" pitchFamily="34" charset="0"/>
              <a:ea typeface="Source Sans Pro" panose="020B0503030403020204" pitchFamily="34" charset="0"/>
              <a:cs typeface="Arial"/>
            </a:endParaRPr>
          </a:p>
        </p:txBody>
      </p:sp>
      <p:pic>
        <p:nvPicPr>
          <p:cNvPr id="9" name="Picture 8">
            <a:extLst>
              <a:ext uri="{FF2B5EF4-FFF2-40B4-BE49-F238E27FC236}">
                <a16:creationId xmlns:a16="http://schemas.microsoft.com/office/drawing/2014/main" id="{671AAEA0-8953-DDC4-C2BD-4E09512E2349}"/>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991" y="0"/>
            <a:ext cx="4088615" cy="3276600"/>
          </a:xfrm>
          <a:prstGeom prst="rect">
            <a:avLst/>
          </a:prstGeom>
        </p:spPr>
      </p:pic>
      <p:sp>
        <p:nvSpPr>
          <p:cNvPr id="5" name="Rounded Rectangle 4">
            <a:extLst>
              <a:ext uri="{FF2B5EF4-FFF2-40B4-BE49-F238E27FC236}">
                <a16:creationId xmlns:a16="http://schemas.microsoft.com/office/drawing/2014/main" id="{50E24AB9-0B91-21AF-8599-1106FCB6FB07}"/>
              </a:ext>
            </a:extLst>
          </p:cNvPr>
          <p:cNvSpPr/>
          <p:nvPr/>
        </p:nvSpPr>
        <p:spPr>
          <a:xfrm flipV="1">
            <a:off x="389002" y="1779939"/>
            <a:ext cx="2655038" cy="86915"/>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760" b="0" i="0" dirty="0">
              <a:latin typeface="Source Sans Pro" panose="020B0503030403020204" pitchFamily="34" charset="0"/>
            </a:endParaRPr>
          </a:p>
        </p:txBody>
      </p:sp>
      <p:sp>
        <p:nvSpPr>
          <p:cNvPr id="6" name="TextBox 5">
            <a:extLst>
              <a:ext uri="{FF2B5EF4-FFF2-40B4-BE49-F238E27FC236}">
                <a16:creationId xmlns:a16="http://schemas.microsoft.com/office/drawing/2014/main" id="{8C1FFDA6-DB9E-C72B-CA83-8348CF7EB557}"/>
              </a:ext>
            </a:extLst>
          </p:cNvPr>
          <p:cNvSpPr txBox="1"/>
          <p:nvPr/>
        </p:nvSpPr>
        <p:spPr>
          <a:xfrm>
            <a:off x="357743" y="668220"/>
            <a:ext cx="2894465" cy="1077218"/>
          </a:xfrm>
          <a:prstGeom prst="rect">
            <a:avLst/>
          </a:prstGeom>
          <a:noFill/>
        </p:spPr>
        <p:txBody>
          <a:bodyPr wrap="square">
            <a:spAutoFit/>
          </a:bodyPr>
          <a:lstStyle/>
          <a:p>
            <a:pPr algn="l"/>
            <a:r>
              <a:rPr lang="en-GB" sz="3200" b="1" i="0" dirty="0">
                <a:solidFill>
                  <a:schemeClr val="bg1"/>
                </a:solidFill>
                <a:effectLst/>
                <a:latin typeface="Source Sans Pro" panose="020B0503030403020204" pitchFamily="34" charset="0"/>
                <a:ea typeface="Source Sans Pro" panose="020B0503030403020204" pitchFamily="34" charset="0"/>
              </a:rPr>
              <a:t>References and guidelines</a:t>
            </a:r>
          </a:p>
        </p:txBody>
      </p:sp>
      <p:sp>
        <p:nvSpPr>
          <p:cNvPr id="7" name="Pentagon 6">
            <a:extLst>
              <a:ext uri="{FF2B5EF4-FFF2-40B4-BE49-F238E27FC236}">
                <a16:creationId xmlns:a16="http://schemas.microsoft.com/office/drawing/2014/main" id="{2280F28D-38E5-FF9B-CB65-2AA74132DB71}"/>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1351" b="0" i="0" dirty="0">
              <a:latin typeface="Source Sans Pro" panose="020B0503030403020204" pitchFamily="34" charset="0"/>
            </a:endParaRPr>
          </a:p>
        </p:txBody>
      </p:sp>
      <p:sp>
        <p:nvSpPr>
          <p:cNvPr id="8" name="Title 1">
            <a:extLst>
              <a:ext uri="{FF2B5EF4-FFF2-40B4-BE49-F238E27FC236}">
                <a16:creationId xmlns:a16="http://schemas.microsoft.com/office/drawing/2014/main" id="{8D0D05C9-27DF-B010-D912-F4A036C7EBC9}"/>
              </a:ext>
            </a:extLst>
          </p:cNvPr>
          <p:cNvSpPr>
            <a:spLocks noGrp="1"/>
          </p:cNvSpPr>
          <p:nvPr>
            <p:ph type="title"/>
          </p:nvPr>
        </p:nvSpPr>
        <p:spPr>
          <a:xfrm>
            <a:off x="145942" y="4125636"/>
            <a:ext cx="3609074" cy="645664"/>
          </a:xfrm>
          <a:prstGeom prst="rect">
            <a:avLst/>
          </a:prstGeom>
        </p:spPr>
        <p:txBody>
          <a:bodyPr/>
          <a:lstStyle>
            <a:lvl1pPr>
              <a:defRPr sz="1181" b="0" i="0">
                <a:solidFill>
                  <a:srgbClr val="A2010C"/>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sp>
        <p:nvSpPr>
          <p:cNvPr id="2" name="Text Placeholder 6">
            <a:extLst>
              <a:ext uri="{FF2B5EF4-FFF2-40B4-BE49-F238E27FC236}">
                <a16:creationId xmlns:a16="http://schemas.microsoft.com/office/drawing/2014/main" id="{E77F064B-0AB5-498A-BDED-D2DA3A197C71}"/>
              </a:ext>
            </a:extLst>
          </p:cNvPr>
          <p:cNvSpPr>
            <a:spLocks noGrp="1"/>
          </p:cNvSpPr>
          <p:nvPr>
            <p:ph type="body" sz="quarter" idx="10"/>
          </p:nvPr>
        </p:nvSpPr>
        <p:spPr>
          <a:xfrm>
            <a:off x="4273552" y="842966"/>
            <a:ext cx="7529513" cy="5546725"/>
          </a:xfrm>
        </p:spPr>
        <p:txBody>
          <a:bodyPr anchor="ct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4" name="Footer Placeholder 3">
            <a:extLst>
              <a:ext uri="{FF2B5EF4-FFF2-40B4-BE49-F238E27FC236}">
                <a16:creationId xmlns:a16="http://schemas.microsoft.com/office/drawing/2014/main" id="{B125A47F-D43C-29EB-8B9C-6F016CD34610}"/>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10" name="Slide Number Placeholder 9">
            <a:extLst>
              <a:ext uri="{FF2B5EF4-FFF2-40B4-BE49-F238E27FC236}">
                <a16:creationId xmlns:a16="http://schemas.microsoft.com/office/drawing/2014/main" id="{1C174CE6-0F9B-D72A-8025-20291BC1E84F}"/>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3673409420"/>
      </p:ext>
    </p:extLst>
  </p:cSld>
  <p:clrMapOvr>
    <a:masterClrMapping/>
  </p:clrMapOvr>
  <p:hf hdr="0" ftr="0" dt="0"/>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p:cSld name="3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BABD01EF-B72F-231D-195B-C07E824DD99D}"/>
              </a:ext>
            </a:extLst>
          </p:cNvPr>
          <p:cNvSpPr txBox="1">
            <a:spLocks/>
          </p:cNvSpPr>
          <p:nvPr/>
        </p:nvSpPr>
        <p:spPr>
          <a:xfrm>
            <a:off x="7" y="3"/>
            <a:ext cx="4088615" cy="6189784"/>
          </a:xfrm>
          <a:prstGeom prst="roundRect">
            <a:avLst>
              <a:gd name="adj" fmla="val 0"/>
            </a:avLst>
          </a:prstGeom>
          <a:solidFill>
            <a:srgbClr val="EDF3F8"/>
          </a:solidFill>
          <a:ln>
            <a:noFill/>
          </a:ln>
        </p:spPr>
        <p:txBody>
          <a:bodyPr spcFirstLastPara="1" vert="horz" wrap="square" lIns="60751" tIns="0" rIns="60751"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929" b="0" i="0" dirty="0">
              <a:latin typeface="Source Sans Pro" panose="020B0503030403020204" pitchFamily="34" charset="0"/>
              <a:ea typeface="Source Sans Pro" panose="020B0503030403020204" pitchFamily="34" charset="0"/>
              <a:cs typeface="Arial"/>
            </a:endParaRPr>
          </a:p>
        </p:txBody>
      </p:sp>
      <p:pic>
        <p:nvPicPr>
          <p:cNvPr id="9" name="Picture 8">
            <a:extLst>
              <a:ext uri="{FF2B5EF4-FFF2-40B4-BE49-F238E27FC236}">
                <a16:creationId xmlns:a16="http://schemas.microsoft.com/office/drawing/2014/main" id="{6B58DEBA-0B94-89BD-BD1F-CC021D8AABAA}"/>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991" y="0"/>
            <a:ext cx="4088615" cy="3276600"/>
          </a:xfrm>
          <a:prstGeom prst="rect">
            <a:avLst/>
          </a:prstGeom>
        </p:spPr>
      </p:pic>
      <p:sp>
        <p:nvSpPr>
          <p:cNvPr id="5" name="Rounded Rectangle 4">
            <a:extLst>
              <a:ext uri="{FF2B5EF4-FFF2-40B4-BE49-F238E27FC236}">
                <a16:creationId xmlns:a16="http://schemas.microsoft.com/office/drawing/2014/main" id="{4C1355B1-335F-AD32-2821-CB2191BDD6A8}"/>
              </a:ext>
            </a:extLst>
          </p:cNvPr>
          <p:cNvSpPr/>
          <p:nvPr/>
        </p:nvSpPr>
        <p:spPr>
          <a:xfrm flipV="1">
            <a:off x="388998" y="2237881"/>
            <a:ext cx="2029082" cy="86225"/>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760" b="0" i="0" dirty="0">
              <a:latin typeface="Source Sans Pro" panose="020B0503030403020204" pitchFamily="34" charset="0"/>
            </a:endParaRPr>
          </a:p>
        </p:txBody>
      </p:sp>
      <p:sp>
        <p:nvSpPr>
          <p:cNvPr id="6" name="Title 1">
            <a:extLst>
              <a:ext uri="{FF2B5EF4-FFF2-40B4-BE49-F238E27FC236}">
                <a16:creationId xmlns:a16="http://schemas.microsoft.com/office/drawing/2014/main" id="{D038783E-9DA5-1048-9C6F-7AC15841B3FD}"/>
              </a:ext>
            </a:extLst>
          </p:cNvPr>
          <p:cNvSpPr>
            <a:spLocks noGrp="1"/>
          </p:cNvSpPr>
          <p:nvPr>
            <p:ph type="title"/>
          </p:nvPr>
        </p:nvSpPr>
        <p:spPr>
          <a:xfrm>
            <a:off x="145942" y="4125636"/>
            <a:ext cx="3609074" cy="645664"/>
          </a:xfrm>
          <a:prstGeom prst="rect">
            <a:avLst/>
          </a:prstGeom>
        </p:spPr>
        <p:txBody>
          <a:bodyPr/>
          <a:lstStyle>
            <a:lvl1pPr>
              <a:defRPr sz="1181" b="0" i="0">
                <a:solidFill>
                  <a:srgbClr val="A2010C"/>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sp>
        <p:nvSpPr>
          <p:cNvPr id="7" name="TextBox 6">
            <a:extLst>
              <a:ext uri="{FF2B5EF4-FFF2-40B4-BE49-F238E27FC236}">
                <a16:creationId xmlns:a16="http://schemas.microsoft.com/office/drawing/2014/main" id="{65363873-6052-01B9-7EEF-ADE9D78B7ECF}"/>
              </a:ext>
            </a:extLst>
          </p:cNvPr>
          <p:cNvSpPr txBox="1"/>
          <p:nvPr/>
        </p:nvSpPr>
        <p:spPr>
          <a:xfrm>
            <a:off x="357743" y="668221"/>
            <a:ext cx="2894465" cy="1569660"/>
          </a:xfrm>
          <a:prstGeom prst="rect">
            <a:avLst/>
          </a:prstGeom>
          <a:noFill/>
        </p:spPr>
        <p:txBody>
          <a:bodyPr wrap="square">
            <a:spAutoFit/>
          </a:bodyPr>
          <a:lstStyle/>
          <a:p>
            <a:pPr algn="l"/>
            <a:r>
              <a:rPr lang="en-GB" sz="3200" b="1" i="0" dirty="0">
                <a:solidFill>
                  <a:schemeClr val="bg1"/>
                </a:solidFill>
                <a:effectLst/>
                <a:latin typeface="Source Sans Pro" panose="020B0503030403020204" pitchFamily="34" charset="0"/>
                <a:ea typeface="Source Sans Pro" panose="020B0503030403020204" pitchFamily="34" charset="0"/>
              </a:rPr>
              <a:t>Additional learning resources</a:t>
            </a:r>
          </a:p>
        </p:txBody>
      </p:sp>
      <p:sp>
        <p:nvSpPr>
          <p:cNvPr id="8" name="Pentagon 7">
            <a:extLst>
              <a:ext uri="{FF2B5EF4-FFF2-40B4-BE49-F238E27FC236}">
                <a16:creationId xmlns:a16="http://schemas.microsoft.com/office/drawing/2014/main" id="{BD9B78F8-FE55-B07B-70B2-8FE5261F9FEE}"/>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1351" b="0" i="0" dirty="0">
              <a:latin typeface="Source Sans Pro" panose="020B0503030403020204" pitchFamily="34" charset="0"/>
            </a:endParaRPr>
          </a:p>
        </p:txBody>
      </p:sp>
      <p:sp>
        <p:nvSpPr>
          <p:cNvPr id="2" name="Text Placeholder 6">
            <a:extLst>
              <a:ext uri="{FF2B5EF4-FFF2-40B4-BE49-F238E27FC236}">
                <a16:creationId xmlns:a16="http://schemas.microsoft.com/office/drawing/2014/main" id="{CFAFFB7C-8D4C-0454-B8B4-20C3CFC87B54}"/>
              </a:ext>
            </a:extLst>
          </p:cNvPr>
          <p:cNvSpPr>
            <a:spLocks noGrp="1"/>
          </p:cNvSpPr>
          <p:nvPr>
            <p:ph type="body" sz="quarter" idx="10"/>
          </p:nvPr>
        </p:nvSpPr>
        <p:spPr>
          <a:xfrm>
            <a:off x="4273552" y="842966"/>
            <a:ext cx="7529513" cy="5546725"/>
          </a:xfrm>
        </p:spPr>
        <p:txBody>
          <a:bodyPr anchor="ct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4" name="Footer Placeholder 3">
            <a:extLst>
              <a:ext uri="{FF2B5EF4-FFF2-40B4-BE49-F238E27FC236}">
                <a16:creationId xmlns:a16="http://schemas.microsoft.com/office/drawing/2014/main" id="{23A423DB-40E3-5091-2D23-1B36B00BDEB6}"/>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10" name="Slide Number Placeholder 9">
            <a:extLst>
              <a:ext uri="{FF2B5EF4-FFF2-40B4-BE49-F238E27FC236}">
                <a16:creationId xmlns:a16="http://schemas.microsoft.com/office/drawing/2014/main" id="{EBEF5122-EE39-6848-3980-6B334E6034BD}"/>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2984912841"/>
      </p:ext>
    </p:extLst>
  </p:cSld>
  <p:clrMapOvr>
    <a:masterClrMapping/>
  </p:clrMapOvr>
  <p:hf hdr="0" ftr="0" dt="0"/>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p:cSld name="2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823C4076-F39E-22C0-6683-6D12B91ABE8A}"/>
              </a:ext>
            </a:extLst>
          </p:cNvPr>
          <p:cNvSpPr txBox="1">
            <a:spLocks/>
          </p:cNvSpPr>
          <p:nvPr/>
        </p:nvSpPr>
        <p:spPr>
          <a:xfrm>
            <a:off x="7" y="3"/>
            <a:ext cx="4088615" cy="6189784"/>
          </a:xfrm>
          <a:prstGeom prst="roundRect">
            <a:avLst>
              <a:gd name="adj" fmla="val 0"/>
            </a:avLst>
          </a:prstGeom>
          <a:solidFill>
            <a:srgbClr val="EDF3F8"/>
          </a:solidFill>
          <a:ln>
            <a:noFill/>
          </a:ln>
        </p:spPr>
        <p:txBody>
          <a:bodyPr spcFirstLastPara="1" vert="horz" wrap="square" lIns="60751" tIns="0" rIns="60751"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929" b="0" i="0" dirty="0">
              <a:latin typeface="Source Sans Pro" panose="020B0503030403020204" pitchFamily="34" charset="0"/>
              <a:ea typeface="Source Sans Pro" panose="020B0503030403020204" pitchFamily="34" charset="0"/>
              <a:cs typeface="Arial"/>
            </a:endParaRPr>
          </a:p>
        </p:txBody>
      </p:sp>
      <p:pic>
        <p:nvPicPr>
          <p:cNvPr id="9" name="Picture 8">
            <a:extLst>
              <a:ext uri="{FF2B5EF4-FFF2-40B4-BE49-F238E27FC236}">
                <a16:creationId xmlns:a16="http://schemas.microsoft.com/office/drawing/2014/main" id="{EC3D4002-9878-6A38-9447-4D79246D4CA4}"/>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991" y="0"/>
            <a:ext cx="4088615" cy="3276600"/>
          </a:xfrm>
          <a:prstGeom prst="rect">
            <a:avLst/>
          </a:prstGeom>
        </p:spPr>
      </p:pic>
      <p:sp>
        <p:nvSpPr>
          <p:cNvPr id="5" name="Rounded Rectangle 4">
            <a:extLst>
              <a:ext uri="{FF2B5EF4-FFF2-40B4-BE49-F238E27FC236}">
                <a16:creationId xmlns:a16="http://schemas.microsoft.com/office/drawing/2014/main" id="{88393FB5-19FE-D9FD-AD20-AF94F5F06CB5}"/>
              </a:ext>
            </a:extLst>
          </p:cNvPr>
          <p:cNvSpPr/>
          <p:nvPr/>
        </p:nvSpPr>
        <p:spPr>
          <a:xfrm flipV="1">
            <a:off x="388997" y="1332433"/>
            <a:ext cx="2079883" cy="100133"/>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760" b="0" i="0" dirty="0">
              <a:latin typeface="Source Sans Pro" panose="020B0503030403020204" pitchFamily="34" charset="0"/>
            </a:endParaRPr>
          </a:p>
        </p:txBody>
      </p:sp>
      <p:sp>
        <p:nvSpPr>
          <p:cNvPr id="6" name="Title 1">
            <a:extLst>
              <a:ext uri="{FF2B5EF4-FFF2-40B4-BE49-F238E27FC236}">
                <a16:creationId xmlns:a16="http://schemas.microsoft.com/office/drawing/2014/main" id="{11C29D21-0A8A-0BCB-341E-21D17DE58074}"/>
              </a:ext>
            </a:extLst>
          </p:cNvPr>
          <p:cNvSpPr>
            <a:spLocks noGrp="1"/>
          </p:cNvSpPr>
          <p:nvPr>
            <p:ph type="title"/>
          </p:nvPr>
        </p:nvSpPr>
        <p:spPr>
          <a:xfrm>
            <a:off x="318330" y="4440623"/>
            <a:ext cx="3572954" cy="645664"/>
          </a:xfrm>
          <a:prstGeom prst="rect">
            <a:avLst/>
          </a:prstGeom>
        </p:spPr>
        <p:txBody>
          <a:bodyPr/>
          <a:lstStyle>
            <a:lvl1pPr>
              <a:defRPr sz="1181" b="0" i="0">
                <a:solidFill>
                  <a:srgbClr val="A2010C"/>
                </a:solidFill>
                <a:latin typeface="Source Sans Pro" panose="020B0503030403020204" pitchFamily="34" charset="0"/>
                <a:ea typeface="Source Sans Pro" panose="020B0503030403020204" pitchFamily="34" charset="0"/>
              </a:defRPr>
            </a:lvl1pPr>
          </a:lstStyle>
          <a:p>
            <a:r>
              <a:rPr lang="en-GB"/>
              <a:t>Click to edit Master title style</a:t>
            </a:r>
            <a:endParaRPr lang="en-HU" dirty="0"/>
          </a:p>
        </p:txBody>
      </p:sp>
      <p:sp>
        <p:nvSpPr>
          <p:cNvPr id="7" name="TextBox 6">
            <a:extLst>
              <a:ext uri="{FF2B5EF4-FFF2-40B4-BE49-F238E27FC236}">
                <a16:creationId xmlns:a16="http://schemas.microsoft.com/office/drawing/2014/main" id="{CB2D4B59-2F8C-9BE9-172C-AF03622CEB3F}"/>
              </a:ext>
            </a:extLst>
          </p:cNvPr>
          <p:cNvSpPr txBox="1"/>
          <p:nvPr/>
        </p:nvSpPr>
        <p:spPr>
          <a:xfrm>
            <a:off x="357742" y="668217"/>
            <a:ext cx="2385463" cy="584775"/>
          </a:xfrm>
          <a:prstGeom prst="rect">
            <a:avLst/>
          </a:prstGeom>
          <a:noFill/>
        </p:spPr>
        <p:txBody>
          <a:bodyPr wrap="square">
            <a:spAutoFit/>
          </a:bodyPr>
          <a:lstStyle/>
          <a:p>
            <a:pPr algn="l"/>
            <a:r>
              <a:rPr lang="en-GB" sz="3200" b="1" i="0" dirty="0">
                <a:solidFill>
                  <a:schemeClr val="bg1"/>
                </a:solidFill>
                <a:effectLst/>
                <a:latin typeface="Source Sans Pro" panose="020B0503030403020204" pitchFamily="34" charset="0"/>
                <a:ea typeface="Source Sans Pro" panose="020B0503030403020204" pitchFamily="34" charset="0"/>
              </a:rPr>
              <a:t>Questions?</a:t>
            </a:r>
          </a:p>
        </p:txBody>
      </p:sp>
      <p:sp>
        <p:nvSpPr>
          <p:cNvPr id="8" name="Pentagon 7">
            <a:extLst>
              <a:ext uri="{FF2B5EF4-FFF2-40B4-BE49-F238E27FC236}">
                <a16:creationId xmlns:a16="http://schemas.microsoft.com/office/drawing/2014/main" id="{1ADEAAEC-2225-C89F-DC6A-559276EB840D}"/>
              </a:ext>
            </a:extLst>
          </p:cNvPr>
          <p:cNvSpPr/>
          <p:nvPr/>
        </p:nvSpPr>
        <p:spPr>
          <a:xfrm rot="10800000">
            <a:off x="11803004" y="2297501"/>
            <a:ext cx="388997" cy="2262998"/>
          </a:xfrm>
          <a:prstGeom prst="homePlate">
            <a:avLst/>
          </a:prstGeom>
          <a:solidFill>
            <a:srgbClr val="A201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1351" b="0" i="0" dirty="0">
              <a:latin typeface="Source Sans Pro" panose="020B0503030403020204" pitchFamily="34" charset="0"/>
            </a:endParaRPr>
          </a:p>
        </p:txBody>
      </p:sp>
      <p:sp>
        <p:nvSpPr>
          <p:cNvPr id="2" name="Text Placeholder 6">
            <a:extLst>
              <a:ext uri="{FF2B5EF4-FFF2-40B4-BE49-F238E27FC236}">
                <a16:creationId xmlns:a16="http://schemas.microsoft.com/office/drawing/2014/main" id="{818259F2-C71E-9994-7E0A-D5017798654C}"/>
              </a:ext>
            </a:extLst>
          </p:cNvPr>
          <p:cNvSpPr>
            <a:spLocks noGrp="1"/>
          </p:cNvSpPr>
          <p:nvPr>
            <p:ph type="body" sz="quarter" idx="10"/>
          </p:nvPr>
        </p:nvSpPr>
        <p:spPr>
          <a:xfrm>
            <a:off x="4273552" y="842966"/>
            <a:ext cx="7529513" cy="5546725"/>
          </a:xfrm>
        </p:spPr>
        <p:txBody>
          <a:bodyPr anchor="ct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4" name="Footer Placeholder 3">
            <a:extLst>
              <a:ext uri="{FF2B5EF4-FFF2-40B4-BE49-F238E27FC236}">
                <a16:creationId xmlns:a16="http://schemas.microsoft.com/office/drawing/2014/main" id="{247F6ACA-713D-9A3A-83AC-D68E21393D74}"/>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10" name="Slide Number Placeholder 9">
            <a:extLst>
              <a:ext uri="{FF2B5EF4-FFF2-40B4-BE49-F238E27FC236}">
                <a16:creationId xmlns:a16="http://schemas.microsoft.com/office/drawing/2014/main" id="{23129438-BE45-94C2-EA13-C60EB2719B71}"/>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2449463828"/>
      </p:ext>
    </p:extLst>
  </p:cSld>
  <p:clrMapOvr>
    <a:masterClrMapping/>
  </p:clrMapOvr>
  <p:hf hdr="0" ftr="0" dt="0"/>
</p:sldLayout>
</file>

<file path=ppt/slideLayouts/slideLayout44.xml><?xml version="1.0" encoding="utf-8"?>
<p:sldLayout xmlns:a="http://schemas.openxmlformats.org/drawingml/2006/main" xmlns:r="http://schemas.openxmlformats.org/officeDocument/2006/relationships" xmlns:p="http://schemas.openxmlformats.org/presentationml/2006/main" preserve="1">
  <p:cSld name="1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228CFD63-FDA4-9A47-4894-494019D98335}"/>
              </a:ext>
            </a:extLst>
          </p:cNvPr>
          <p:cNvSpPr txBox="1">
            <a:spLocks/>
          </p:cNvSpPr>
          <p:nvPr/>
        </p:nvSpPr>
        <p:spPr>
          <a:xfrm>
            <a:off x="0" y="3"/>
            <a:ext cx="12192000" cy="6189784"/>
          </a:xfrm>
          <a:prstGeom prst="roundRect">
            <a:avLst>
              <a:gd name="adj" fmla="val 0"/>
            </a:avLst>
          </a:prstGeom>
          <a:solidFill>
            <a:srgbClr val="EDF3F8"/>
          </a:solidFill>
          <a:ln>
            <a:noFill/>
          </a:ln>
        </p:spPr>
        <p:txBody>
          <a:bodyPr spcFirstLastPara="1" vert="horz" wrap="square" lIns="60751" tIns="0" rIns="60751"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929" b="0" i="0" dirty="0">
              <a:latin typeface="Source Sans Pro" panose="020B0503030403020204" pitchFamily="34" charset="0"/>
              <a:ea typeface="Source Sans Pro" panose="020B0503030403020204" pitchFamily="34" charset="0"/>
              <a:cs typeface="Arial"/>
            </a:endParaRPr>
          </a:p>
        </p:txBody>
      </p:sp>
      <p:pic>
        <p:nvPicPr>
          <p:cNvPr id="10" name="Picture 9">
            <a:extLst>
              <a:ext uri="{FF2B5EF4-FFF2-40B4-BE49-F238E27FC236}">
                <a16:creationId xmlns:a16="http://schemas.microsoft.com/office/drawing/2014/main" id="{6EA6C13F-0D09-D74E-43A5-C94BB2D8F200}"/>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9625" y="-76484"/>
            <a:ext cx="12223380" cy="5582134"/>
          </a:xfrm>
          <a:prstGeom prst="rect">
            <a:avLst/>
          </a:prstGeom>
        </p:spPr>
      </p:pic>
      <p:sp>
        <p:nvSpPr>
          <p:cNvPr id="5" name="Rounded Rectangle 4">
            <a:extLst>
              <a:ext uri="{FF2B5EF4-FFF2-40B4-BE49-F238E27FC236}">
                <a16:creationId xmlns:a16="http://schemas.microsoft.com/office/drawing/2014/main" id="{F15BEA56-3E30-A2CD-7AA2-E832DEBBC23F}"/>
              </a:ext>
            </a:extLst>
          </p:cNvPr>
          <p:cNvSpPr/>
          <p:nvPr/>
        </p:nvSpPr>
        <p:spPr>
          <a:xfrm flipV="1">
            <a:off x="5003345" y="3246972"/>
            <a:ext cx="2515175" cy="111823"/>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760" b="0" i="0" dirty="0">
              <a:latin typeface="Source Sans Pro" panose="020B0503030403020204" pitchFamily="34" charset="0"/>
            </a:endParaRPr>
          </a:p>
        </p:txBody>
      </p:sp>
      <p:sp>
        <p:nvSpPr>
          <p:cNvPr id="6" name="TextBox 5">
            <a:extLst>
              <a:ext uri="{FF2B5EF4-FFF2-40B4-BE49-F238E27FC236}">
                <a16:creationId xmlns:a16="http://schemas.microsoft.com/office/drawing/2014/main" id="{11829910-1638-E637-B37F-650C7357C1B4}"/>
              </a:ext>
            </a:extLst>
          </p:cNvPr>
          <p:cNvSpPr txBox="1"/>
          <p:nvPr/>
        </p:nvSpPr>
        <p:spPr>
          <a:xfrm>
            <a:off x="4354462" y="2325454"/>
            <a:ext cx="3812942" cy="769441"/>
          </a:xfrm>
          <a:prstGeom prst="rect">
            <a:avLst/>
          </a:prstGeom>
          <a:noFill/>
        </p:spPr>
        <p:txBody>
          <a:bodyPr wrap="square">
            <a:spAutoFit/>
          </a:bodyPr>
          <a:lstStyle/>
          <a:p>
            <a:pPr algn="ctr"/>
            <a:r>
              <a:rPr lang="en-GB" sz="4400" b="1" i="0" dirty="0">
                <a:solidFill>
                  <a:schemeClr val="bg1"/>
                </a:solidFill>
                <a:effectLst/>
                <a:latin typeface="Source Sans Pro" panose="020B0503030403020204" pitchFamily="34" charset="0"/>
                <a:ea typeface="Source Sans Pro" panose="020B0503030403020204" pitchFamily="34" charset="0"/>
              </a:rPr>
              <a:t>Thank you</a:t>
            </a:r>
          </a:p>
        </p:txBody>
      </p:sp>
      <p:sp>
        <p:nvSpPr>
          <p:cNvPr id="2" name="Footer Placeholder 1">
            <a:extLst>
              <a:ext uri="{FF2B5EF4-FFF2-40B4-BE49-F238E27FC236}">
                <a16:creationId xmlns:a16="http://schemas.microsoft.com/office/drawing/2014/main" id="{1416BA87-C728-7730-292D-B1DBC8853DFC}"/>
              </a:ext>
            </a:extLst>
          </p:cNvPr>
          <p:cNvSpPr>
            <a:spLocks noGrp="1"/>
          </p:cNvSpPr>
          <p:nvPr>
            <p:ph type="ftr" sz="quarter" idx="10"/>
          </p:nvPr>
        </p:nvSpPr>
        <p:spPr>
          <a:xfrm>
            <a:off x="4038600" y="6356350"/>
            <a:ext cx="4114800" cy="365125"/>
          </a:xfrm>
          <a:prstGeom prst="rect">
            <a:avLst/>
          </a:prstGeom>
        </p:spPr>
        <p:txBody>
          <a:bodyPr/>
          <a:lstStyle/>
          <a:p>
            <a:endParaRPr lang="en-HU"/>
          </a:p>
        </p:txBody>
      </p:sp>
      <p:sp>
        <p:nvSpPr>
          <p:cNvPr id="8" name="Slide Number Placeholder 7">
            <a:extLst>
              <a:ext uri="{FF2B5EF4-FFF2-40B4-BE49-F238E27FC236}">
                <a16:creationId xmlns:a16="http://schemas.microsoft.com/office/drawing/2014/main" id="{8FADC4C0-BACA-78EA-2A68-9F7E304A0738}"/>
              </a:ext>
            </a:extLst>
          </p:cNvPr>
          <p:cNvSpPr>
            <a:spLocks noGrp="1"/>
          </p:cNvSpPr>
          <p:nvPr>
            <p:ph type="sldNum" sz="quarter" idx="11"/>
          </p:nvPr>
        </p:nvSpPr>
        <p:spPr>
          <a:xfrm>
            <a:off x="9448800" y="6512895"/>
            <a:ext cx="2743200" cy="365125"/>
          </a:xfrm>
          <a:prstGeom prst="rect">
            <a:avLst/>
          </a:prstGeom>
        </p:spPr>
        <p:txBody>
          <a:bodyPr/>
          <a:lstStyle/>
          <a:p>
            <a:fld id="{A87F7C33-EFB4-2A49-B139-DF0EE78EA683}" type="slidenum">
              <a:rPr lang="en-HU" smtClean="0"/>
              <a:t>‹#›</a:t>
            </a:fld>
            <a:endParaRPr lang="en-HU"/>
          </a:p>
        </p:txBody>
      </p:sp>
      <p:pic>
        <p:nvPicPr>
          <p:cNvPr id="4" name="Picture 3">
            <a:extLst>
              <a:ext uri="{FF2B5EF4-FFF2-40B4-BE49-F238E27FC236}">
                <a16:creationId xmlns:a16="http://schemas.microsoft.com/office/drawing/2014/main" id="{AE9016BB-B387-578F-E612-93502F2722F5}"/>
              </a:ext>
            </a:extLst>
          </p:cNvPr>
          <p:cNvPicPr>
            <a:picLocks noChangeAspect="1"/>
          </p:cNvPicPr>
          <p:nvPr userDrawn="1"/>
        </p:nvPicPr>
        <p:blipFill>
          <a:blip r:embed="rId3">
            <a:extLst>
              <a:ext uri="{28A0092B-C50C-407E-A947-70E740481C1C}">
                <a14:useLocalDpi xmlns:a14="http://schemas.microsoft.com/office/drawing/2010/main" val="0"/>
              </a:ext>
            </a:extLst>
          </a:blip>
          <a:stretch>
            <a:fillRect/>
          </a:stretch>
        </p:blipFill>
        <p:spPr>
          <a:xfrm>
            <a:off x="11339377" y="124643"/>
            <a:ext cx="723789" cy="711201"/>
          </a:xfrm>
          <a:prstGeom prst="rect">
            <a:avLst/>
          </a:prstGeom>
        </p:spPr>
      </p:pic>
    </p:spTree>
    <p:extLst>
      <p:ext uri="{BB962C8B-B14F-4D97-AF65-F5344CB8AC3E}">
        <p14:creationId xmlns:p14="http://schemas.microsoft.com/office/powerpoint/2010/main" val="3929048996"/>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preserve="1">
  <p:cSld name="7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228CFD63-FDA4-9A47-4894-494019D98335}"/>
              </a:ext>
            </a:extLst>
          </p:cNvPr>
          <p:cNvSpPr txBox="1">
            <a:spLocks/>
          </p:cNvSpPr>
          <p:nvPr/>
        </p:nvSpPr>
        <p:spPr>
          <a:xfrm>
            <a:off x="0" y="3"/>
            <a:ext cx="12192000" cy="6189784"/>
          </a:xfrm>
          <a:prstGeom prst="roundRect">
            <a:avLst>
              <a:gd name="adj" fmla="val 0"/>
            </a:avLst>
          </a:prstGeom>
          <a:solidFill>
            <a:srgbClr val="EDF3F8"/>
          </a:solidFill>
          <a:ln>
            <a:noFill/>
          </a:ln>
        </p:spPr>
        <p:txBody>
          <a:bodyPr spcFirstLastPara="1" vert="horz" wrap="square" lIns="60751" tIns="0" rIns="60751"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929" b="0" i="0" dirty="0">
              <a:latin typeface="Source Sans Pro" panose="020B0503030403020204" pitchFamily="34" charset="0"/>
              <a:ea typeface="Source Sans Pro" panose="020B0503030403020204" pitchFamily="34" charset="0"/>
              <a:cs typeface="Arial"/>
            </a:endParaRPr>
          </a:p>
        </p:txBody>
      </p:sp>
      <p:pic>
        <p:nvPicPr>
          <p:cNvPr id="4" name="Picture 3">
            <a:extLst>
              <a:ext uri="{FF2B5EF4-FFF2-40B4-BE49-F238E27FC236}">
                <a16:creationId xmlns:a16="http://schemas.microsoft.com/office/drawing/2014/main" id="{C064CF23-1D80-3CE7-22CB-0E2F3E4D2AF7}"/>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9625" y="-76484"/>
            <a:ext cx="12223380" cy="5582134"/>
          </a:xfrm>
          <a:prstGeom prst="rect">
            <a:avLst/>
          </a:prstGeom>
        </p:spPr>
      </p:pic>
      <p:sp>
        <p:nvSpPr>
          <p:cNvPr id="5" name="Rounded Rectangle 4">
            <a:extLst>
              <a:ext uri="{FF2B5EF4-FFF2-40B4-BE49-F238E27FC236}">
                <a16:creationId xmlns:a16="http://schemas.microsoft.com/office/drawing/2014/main" id="{F15BEA56-3E30-A2CD-7AA2-E832DEBBC23F}"/>
              </a:ext>
            </a:extLst>
          </p:cNvPr>
          <p:cNvSpPr/>
          <p:nvPr/>
        </p:nvSpPr>
        <p:spPr>
          <a:xfrm flipV="1">
            <a:off x="4836443" y="3256181"/>
            <a:ext cx="2515175" cy="111823"/>
          </a:xfrm>
          <a:prstGeom prst="roundRect">
            <a:avLst>
              <a:gd name="adj" fmla="val 50000"/>
            </a:avLst>
          </a:prstGeom>
          <a:solidFill>
            <a:srgbClr val="65A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HU" sz="760" b="0" i="0" dirty="0">
              <a:latin typeface="Source Sans Pro" panose="020B0503030403020204" pitchFamily="34" charset="0"/>
            </a:endParaRPr>
          </a:p>
        </p:txBody>
      </p:sp>
      <p:pic>
        <p:nvPicPr>
          <p:cNvPr id="7" name="Picture 6">
            <a:extLst>
              <a:ext uri="{FF2B5EF4-FFF2-40B4-BE49-F238E27FC236}">
                <a16:creationId xmlns:a16="http://schemas.microsoft.com/office/drawing/2014/main" id="{924AB4D2-76D3-FB26-DA98-EE192EABA993}"/>
              </a:ext>
            </a:extLst>
          </p:cNvPr>
          <p:cNvPicPr>
            <a:picLocks noChangeAspect="1"/>
          </p:cNvPicPr>
          <p:nvPr/>
        </p:nvPicPr>
        <p:blipFill>
          <a:blip r:embed="rId3"/>
          <a:stretch>
            <a:fillRect/>
          </a:stretch>
        </p:blipFill>
        <p:spPr>
          <a:xfrm>
            <a:off x="11358372" y="138176"/>
            <a:ext cx="685800" cy="711200"/>
          </a:xfrm>
          <a:prstGeom prst="rect">
            <a:avLst/>
          </a:prstGeom>
        </p:spPr>
      </p:pic>
      <p:sp>
        <p:nvSpPr>
          <p:cNvPr id="9" name="Text Placeholder 8">
            <a:extLst>
              <a:ext uri="{FF2B5EF4-FFF2-40B4-BE49-F238E27FC236}">
                <a16:creationId xmlns:a16="http://schemas.microsoft.com/office/drawing/2014/main" id="{264AF147-057E-EB04-E431-59656FC6DC6C}"/>
              </a:ext>
            </a:extLst>
          </p:cNvPr>
          <p:cNvSpPr>
            <a:spLocks noGrp="1"/>
          </p:cNvSpPr>
          <p:nvPr>
            <p:ph type="body" sz="quarter" idx="10" hasCustomPrompt="1"/>
          </p:nvPr>
        </p:nvSpPr>
        <p:spPr>
          <a:xfrm>
            <a:off x="587205" y="1971021"/>
            <a:ext cx="11347451" cy="1870075"/>
          </a:xfrm>
        </p:spPr>
        <p:txBody>
          <a:bodyPr anchor="ctr"/>
          <a:lstStyle>
            <a:lvl1pPr marL="0" indent="0" algn="ctr">
              <a:buNone/>
              <a:defRPr b="1">
                <a:solidFill>
                  <a:schemeClr val="bg1"/>
                </a:solidFill>
              </a:defRPr>
            </a:lvl1pPr>
          </a:lstStyle>
          <a:p>
            <a:pPr lvl="0"/>
            <a:r>
              <a:rPr lang="en-GB" dirty="0"/>
              <a:t>Click to edit Master title style</a:t>
            </a:r>
            <a:endParaRPr lang="en-HU" dirty="0"/>
          </a:p>
        </p:txBody>
      </p:sp>
      <p:sp>
        <p:nvSpPr>
          <p:cNvPr id="2" name="Footer Placeholder 1">
            <a:extLst>
              <a:ext uri="{FF2B5EF4-FFF2-40B4-BE49-F238E27FC236}">
                <a16:creationId xmlns:a16="http://schemas.microsoft.com/office/drawing/2014/main" id="{4C88B292-21A0-85BF-CE30-27E3E71A469B}"/>
              </a:ext>
            </a:extLst>
          </p:cNvPr>
          <p:cNvSpPr>
            <a:spLocks noGrp="1"/>
          </p:cNvSpPr>
          <p:nvPr>
            <p:ph type="ftr" sz="quarter" idx="11"/>
          </p:nvPr>
        </p:nvSpPr>
        <p:spPr>
          <a:xfrm>
            <a:off x="4038600" y="6356350"/>
            <a:ext cx="4114800" cy="365125"/>
          </a:xfrm>
          <a:prstGeom prst="rect">
            <a:avLst/>
          </a:prstGeom>
        </p:spPr>
        <p:txBody>
          <a:bodyPr/>
          <a:lstStyle/>
          <a:p>
            <a:endParaRPr lang="en-HU"/>
          </a:p>
        </p:txBody>
      </p:sp>
    </p:spTree>
    <p:extLst>
      <p:ext uri="{BB962C8B-B14F-4D97-AF65-F5344CB8AC3E}">
        <p14:creationId xmlns:p14="http://schemas.microsoft.com/office/powerpoint/2010/main" val="376843292"/>
      </p:ext>
    </p:extLst>
  </p:cSld>
  <p:clrMapOvr>
    <a:masterClrMapping/>
  </p:clrMapOvr>
  <p:hf hdr="0" ftr="0" dt="0"/>
</p:sldLayout>
</file>

<file path=ppt/slideLayouts/slideLayout46.xml><?xml version="1.0" encoding="utf-8"?>
<p:sldLayout xmlns:a="http://schemas.openxmlformats.org/drawingml/2006/main" xmlns:r="http://schemas.openxmlformats.org/officeDocument/2006/relationships" xmlns:p="http://schemas.openxmlformats.org/presentationml/2006/main" preserve="1">
  <p:cSld name="6_Custom Layout">
    <p:spTree>
      <p:nvGrpSpPr>
        <p:cNvPr id="1" name=""/>
        <p:cNvGrpSpPr/>
        <p:nvPr/>
      </p:nvGrpSpPr>
      <p:grpSpPr>
        <a:xfrm>
          <a:off x="0" y="0"/>
          <a:ext cx="0" cy="0"/>
          <a:chOff x="0" y="0"/>
          <a:chExt cx="0" cy="0"/>
        </a:xfrm>
      </p:grpSpPr>
      <p:sp>
        <p:nvSpPr>
          <p:cNvPr id="3" name="Google Shape;308;p8">
            <a:extLst>
              <a:ext uri="{FF2B5EF4-FFF2-40B4-BE49-F238E27FC236}">
                <a16:creationId xmlns:a16="http://schemas.microsoft.com/office/drawing/2014/main" id="{228CFD63-FDA4-9A47-4894-494019D98335}"/>
              </a:ext>
            </a:extLst>
          </p:cNvPr>
          <p:cNvSpPr txBox="1">
            <a:spLocks/>
          </p:cNvSpPr>
          <p:nvPr/>
        </p:nvSpPr>
        <p:spPr>
          <a:xfrm>
            <a:off x="0" y="3"/>
            <a:ext cx="12192000" cy="6189784"/>
          </a:xfrm>
          <a:prstGeom prst="roundRect">
            <a:avLst>
              <a:gd name="adj" fmla="val 0"/>
            </a:avLst>
          </a:prstGeom>
          <a:solidFill>
            <a:srgbClr val="EDF3F8"/>
          </a:solidFill>
          <a:ln>
            <a:noFill/>
          </a:ln>
        </p:spPr>
        <p:txBody>
          <a:bodyPr spcFirstLastPara="1" vert="horz" wrap="square" lIns="60751" tIns="0" rIns="60751" bIns="0" numCol="1" anchor="t" anchorCtr="0" compatLnSpc="1">
            <a:prstTxWarp prst="textNoShape">
              <a:avLst/>
            </a:prstTxWarp>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a:buClr>
                <a:srgbClr val="65A000"/>
              </a:buClr>
              <a:buNone/>
            </a:pPr>
            <a:endParaRPr lang="en-US" sz="929" b="0" i="0" dirty="0">
              <a:latin typeface="Source Sans Pro" panose="020B0503030403020204" pitchFamily="34" charset="0"/>
              <a:ea typeface="Source Sans Pro" panose="020B0503030403020204" pitchFamily="34" charset="0"/>
              <a:cs typeface="Arial"/>
            </a:endParaRPr>
          </a:p>
        </p:txBody>
      </p:sp>
      <p:pic>
        <p:nvPicPr>
          <p:cNvPr id="6" name="Picture 5">
            <a:extLst>
              <a:ext uri="{FF2B5EF4-FFF2-40B4-BE49-F238E27FC236}">
                <a16:creationId xmlns:a16="http://schemas.microsoft.com/office/drawing/2014/main" id="{F0386161-4A22-3F2A-2FE6-0814A820900D}"/>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9625" y="-76484"/>
            <a:ext cx="12223380" cy="5582134"/>
          </a:xfrm>
          <a:prstGeom prst="rect">
            <a:avLst/>
          </a:prstGeom>
        </p:spPr>
      </p:pic>
      <p:pic>
        <p:nvPicPr>
          <p:cNvPr id="7" name="Picture 6">
            <a:extLst>
              <a:ext uri="{FF2B5EF4-FFF2-40B4-BE49-F238E27FC236}">
                <a16:creationId xmlns:a16="http://schemas.microsoft.com/office/drawing/2014/main" id="{924AB4D2-76D3-FB26-DA98-EE192EABA993}"/>
              </a:ext>
            </a:extLst>
          </p:cNvPr>
          <p:cNvPicPr>
            <a:picLocks noChangeAspect="1"/>
          </p:cNvPicPr>
          <p:nvPr/>
        </p:nvPicPr>
        <p:blipFill>
          <a:blip r:embed="rId3"/>
          <a:stretch>
            <a:fillRect/>
          </a:stretch>
        </p:blipFill>
        <p:spPr>
          <a:xfrm>
            <a:off x="11358372" y="138176"/>
            <a:ext cx="685800" cy="711200"/>
          </a:xfrm>
          <a:prstGeom prst="rect">
            <a:avLst/>
          </a:prstGeom>
        </p:spPr>
      </p:pic>
      <p:sp>
        <p:nvSpPr>
          <p:cNvPr id="2" name="Footer Placeholder 1">
            <a:extLst>
              <a:ext uri="{FF2B5EF4-FFF2-40B4-BE49-F238E27FC236}">
                <a16:creationId xmlns:a16="http://schemas.microsoft.com/office/drawing/2014/main" id="{EF236365-AC58-7753-18CD-054DBCE21B66}"/>
              </a:ext>
            </a:extLst>
          </p:cNvPr>
          <p:cNvSpPr>
            <a:spLocks noGrp="1"/>
          </p:cNvSpPr>
          <p:nvPr>
            <p:ph type="ftr" sz="quarter" idx="10"/>
          </p:nvPr>
        </p:nvSpPr>
        <p:spPr>
          <a:xfrm>
            <a:off x="4038600" y="6356350"/>
            <a:ext cx="4114800" cy="365125"/>
          </a:xfrm>
          <a:prstGeom prst="rect">
            <a:avLst/>
          </a:prstGeom>
        </p:spPr>
        <p:txBody>
          <a:bodyPr/>
          <a:lstStyle/>
          <a:p>
            <a:endParaRPr lang="en-HU"/>
          </a:p>
        </p:txBody>
      </p:sp>
      <p:sp>
        <p:nvSpPr>
          <p:cNvPr id="5" name="Slide Number Placeholder 4">
            <a:extLst>
              <a:ext uri="{FF2B5EF4-FFF2-40B4-BE49-F238E27FC236}">
                <a16:creationId xmlns:a16="http://schemas.microsoft.com/office/drawing/2014/main" id="{B4F2CA89-6C1F-A6CC-84A1-9FA916520671}"/>
              </a:ext>
            </a:extLst>
          </p:cNvPr>
          <p:cNvSpPr>
            <a:spLocks noGrp="1"/>
          </p:cNvSpPr>
          <p:nvPr>
            <p:ph type="sldNum" sz="quarter" idx="11"/>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173365922"/>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preserve="1">
  <p:cSld name="Title and Content">
    <p:spTree>
      <p:nvGrpSpPr>
        <p:cNvPr id="1" name=""/>
        <p:cNvGrpSpPr/>
        <p:nvPr/>
      </p:nvGrpSpPr>
      <p:grpSpPr>
        <a:xfrm>
          <a:off x="0" y="0"/>
          <a:ext cx="0" cy="0"/>
          <a:chOff x="0" y="0"/>
          <a:chExt cx="0" cy="0"/>
        </a:xfrm>
      </p:grpSpPr>
      <p:sp>
        <p:nvSpPr>
          <p:cNvPr id="6" name="Rectangle 5">
            <a:extLst>
              <a:ext uri="{FF2B5EF4-FFF2-40B4-BE49-F238E27FC236}">
                <a16:creationId xmlns:a16="http://schemas.microsoft.com/office/drawing/2014/main" id="{1498C65F-DB87-EE84-7683-007A381A05AF}"/>
              </a:ext>
            </a:extLst>
          </p:cNvPr>
          <p:cNvSpPr/>
          <p:nvPr/>
        </p:nvSpPr>
        <p:spPr>
          <a:xfrm>
            <a:off x="0" y="-9331"/>
            <a:ext cx="12192000" cy="6199819"/>
          </a:xfrm>
          <a:prstGeom prst="rect">
            <a:avLst/>
          </a:prstGeom>
          <a:solidFill>
            <a:srgbClr val="ECF2F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2000" b="0" i="0" dirty="0">
              <a:latin typeface="Source Sans Pro" panose="020B0503030403020204" pitchFamily="34" charset="0"/>
            </a:endParaRPr>
          </a:p>
        </p:txBody>
      </p:sp>
      <p:pic>
        <p:nvPicPr>
          <p:cNvPr id="4" name="Picture 3">
            <a:extLst>
              <a:ext uri="{FF2B5EF4-FFF2-40B4-BE49-F238E27FC236}">
                <a16:creationId xmlns:a16="http://schemas.microsoft.com/office/drawing/2014/main" id="{AB4E21C5-1F9B-06D3-89A1-51CE7F45E91F}"/>
              </a:ext>
            </a:extLst>
          </p:cNvPr>
          <p:cNvPicPr>
            <a:picLocks noChangeAspect="1"/>
          </p:cNvPicPr>
          <p:nvPr/>
        </p:nvPicPr>
        <p:blipFill>
          <a:blip r:embed="rId2"/>
          <a:stretch>
            <a:fillRect/>
          </a:stretch>
        </p:blipFill>
        <p:spPr>
          <a:xfrm>
            <a:off x="-9143" y="-18868"/>
            <a:ext cx="5130800" cy="660400"/>
          </a:xfrm>
          <a:prstGeom prst="rect">
            <a:avLst/>
          </a:prstGeom>
        </p:spPr>
      </p:pic>
      <p:sp>
        <p:nvSpPr>
          <p:cNvPr id="5" name="TextBox 4">
            <a:extLst>
              <a:ext uri="{FF2B5EF4-FFF2-40B4-BE49-F238E27FC236}">
                <a16:creationId xmlns:a16="http://schemas.microsoft.com/office/drawing/2014/main" id="{BCB9F621-A02F-71D7-5D36-03CF03D57951}"/>
              </a:ext>
            </a:extLst>
          </p:cNvPr>
          <p:cNvSpPr txBox="1"/>
          <p:nvPr/>
        </p:nvSpPr>
        <p:spPr>
          <a:xfrm>
            <a:off x="230176" y="11104"/>
            <a:ext cx="2719280" cy="584775"/>
          </a:xfrm>
          <a:prstGeom prst="rect">
            <a:avLst/>
          </a:prstGeom>
          <a:noFill/>
        </p:spPr>
        <p:txBody>
          <a:bodyPr wrap="square">
            <a:spAutoFit/>
          </a:bodyPr>
          <a:lstStyle/>
          <a:p>
            <a:pPr algn="l"/>
            <a:r>
              <a:rPr lang="en-GB" sz="3200" b="1" dirty="0">
                <a:solidFill>
                  <a:schemeClr val="bg1"/>
                </a:solidFill>
                <a:effectLst/>
                <a:latin typeface="Source Sans Pro" panose="020B0503030403020204" pitchFamily="34" charset="0"/>
                <a:ea typeface="Source Sans Pro" panose="020B0503030403020204" pitchFamily="34" charset="0"/>
              </a:rPr>
              <a:t>Disclaimer</a:t>
            </a:r>
          </a:p>
        </p:txBody>
      </p:sp>
      <p:pic>
        <p:nvPicPr>
          <p:cNvPr id="7" name="Picture 6">
            <a:extLst>
              <a:ext uri="{FF2B5EF4-FFF2-40B4-BE49-F238E27FC236}">
                <a16:creationId xmlns:a16="http://schemas.microsoft.com/office/drawing/2014/main" id="{EB11A7B1-EF20-714F-5061-F66E4FD8F507}"/>
              </a:ext>
            </a:extLst>
          </p:cNvPr>
          <p:cNvPicPr>
            <a:picLocks noChangeAspect="1"/>
          </p:cNvPicPr>
          <p:nvPr/>
        </p:nvPicPr>
        <p:blipFill>
          <a:blip r:embed="rId3"/>
          <a:stretch>
            <a:fillRect/>
          </a:stretch>
        </p:blipFill>
        <p:spPr>
          <a:xfrm>
            <a:off x="11189974" y="118168"/>
            <a:ext cx="866714" cy="895040"/>
          </a:xfrm>
          <a:prstGeom prst="rect">
            <a:avLst/>
          </a:prstGeom>
        </p:spPr>
      </p:pic>
      <p:sp>
        <p:nvSpPr>
          <p:cNvPr id="2" name="Text Placeholder 6">
            <a:extLst>
              <a:ext uri="{FF2B5EF4-FFF2-40B4-BE49-F238E27FC236}">
                <a16:creationId xmlns:a16="http://schemas.microsoft.com/office/drawing/2014/main" id="{CA048A18-286E-8178-7613-E0BEB32229EC}"/>
              </a:ext>
            </a:extLst>
          </p:cNvPr>
          <p:cNvSpPr>
            <a:spLocks noGrp="1"/>
          </p:cNvSpPr>
          <p:nvPr>
            <p:ph type="body" sz="quarter" idx="10"/>
          </p:nvPr>
        </p:nvSpPr>
        <p:spPr>
          <a:xfrm>
            <a:off x="797443" y="842964"/>
            <a:ext cx="10450421" cy="5206963"/>
          </a:xfrm>
        </p:spPr>
        <p:txBody>
          <a:bodyPr>
            <a:normAutofit/>
          </a:bodyPr>
          <a:lstStyle>
            <a:lvl1pPr>
              <a:defRPr sz="2000"/>
            </a:lvl1pPr>
            <a:lvl2pPr>
              <a:defRPr sz="2000"/>
            </a:lvl2pPr>
            <a:lvl3pPr>
              <a:defRPr sz="2000"/>
            </a:lvl3pPr>
            <a:lvl4pPr>
              <a:defRPr sz="2000"/>
            </a:lvl4pPr>
            <a:lvl5pPr>
              <a:defRPr sz="20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3" name="Footer Placeholder 2">
            <a:extLst>
              <a:ext uri="{FF2B5EF4-FFF2-40B4-BE49-F238E27FC236}">
                <a16:creationId xmlns:a16="http://schemas.microsoft.com/office/drawing/2014/main" id="{6162A050-4402-1DFC-13BB-34BCCC0D7380}"/>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8" name="Slide Number Placeholder 7">
            <a:extLst>
              <a:ext uri="{FF2B5EF4-FFF2-40B4-BE49-F238E27FC236}">
                <a16:creationId xmlns:a16="http://schemas.microsoft.com/office/drawing/2014/main" id="{2173D101-809B-E487-8784-EA262251E283}"/>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1718283789"/>
      </p:ext>
    </p:extLst>
  </p:cSld>
  <p:clrMapOvr>
    <a:masterClrMapping/>
  </p:clrMapOvr>
  <p:hf hdr="0" ftr="0" dt="0"/>
</p:sldLayout>
</file>

<file path=ppt/slideLayouts/slideLayout48.xml><?xml version="1.0" encoding="utf-8"?>
<p:sldLayout xmlns:a="http://schemas.openxmlformats.org/drawingml/2006/main" xmlns:r="http://schemas.openxmlformats.org/officeDocument/2006/relationships" xmlns:p="http://schemas.openxmlformats.org/presentationml/2006/main" preserve="1">
  <p:cSld name="2_Title and Content">
    <p:spTree>
      <p:nvGrpSpPr>
        <p:cNvPr id="1" name=""/>
        <p:cNvGrpSpPr/>
        <p:nvPr/>
      </p:nvGrpSpPr>
      <p:grpSpPr>
        <a:xfrm>
          <a:off x="0" y="0"/>
          <a:ext cx="0" cy="0"/>
          <a:chOff x="0" y="0"/>
          <a:chExt cx="0" cy="0"/>
        </a:xfrm>
      </p:grpSpPr>
      <p:pic>
        <p:nvPicPr>
          <p:cNvPr id="3" name="Picture 2">
            <a:extLst>
              <a:ext uri="{FF2B5EF4-FFF2-40B4-BE49-F238E27FC236}">
                <a16:creationId xmlns:a16="http://schemas.microsoft.com/office/drawing/2014/main" id="{9E19F7E6-C5BB-FE89-2994-1BFFDE408164}"/>
              </a:ext>
            </a:extLst>
          </p:cNvPr>
          <p:cNvPicPr>
            <a:picLocks noChangeAspect="1"/>
          </p:cNvPicPr>
          <p:nvPr/>
        </p:nvPicPr>
        <p:blipFill>
          <a:blip r:embed="rId2"/>
          <a:stretch>
            <a:fillRect/>
          </a:stretch>
        </p:blipFill>
        <p:spPr>
          <a:xfrm>
            <a:off x="1" y="6"/>
            <a:ext cx="5074418" cy="653143"/>
          </a:xfrm>
          <a:prstGeom prst="rect">
            <a:avLst/>
          </a:prstGeom>
        </p:spPr>
      </p:pic>
      <p:sp>
        <p:nvSpPr>
          <p:cNvPr id="5" name="TextBox 4">
            <a:extLst>
              <a:ext uri="{FF2B5EF4-FFF2-40B4-BE49-F238E27FC236}">
                <a16:creationId xmlns:a16="http://schemas.microsoft.com/office/drawing/2014/main" id="{BCB9F621-A02F-71D7-5D36-03CF03D57951}"/>
              </a:ext>
            </a:extLst>
          </p:cNvPr>
          <p:cNvSpPr txBox="1"/>
          <p:nvPr/>
        </p:nvSpPr>
        <p:spPr>
          <a:xfrm>
            <a:off x="230176" y="11104"/>
            <a:ext cx="4497672" cy="584775"/>
          </a:xfrm>
          <a:prstGeom prst="rect">
            <a:avLst/>
          </a:prstGeom>
          <a:noFill/>
        </p:spPr>
        <p:txBody>
          <a:bodyPr wrap="square">
            <a:spAutoFit/>
          </a:bodyPr>
          <a:lstStyle/>
          <a:p>
            <a:pPr algn="l"/>
            <a:r>
              <a:rPr lang="en-GB" sz="3200" b="1" dirty="0">
                <a:solidFill>
                  <a:schemeClr val="bg1"/>
                </a:solidFill>
                <a:effectLst/>
                <a:latin typeface="Source Sans Pro" panose="020B0503030403020204" pitchFamily="34" charset="0"/>
                <a:ea typeface="Source Sans Pro" panose="020B0503030403020204" pitchFamily="34" charset="0"/>
              </a:rPr>
              <a:t>Learning objectives</a:t>
            </a:r>
          </a:p>
        </p:txBody>
      </p:sp>
      <p:pic>
        <p:nvPicPr>
          <p:cNvPr id="7" name="Picture 6">
            <a:extLst>
              <a:ext uri="{FF2B5EF4-FFF2-40B4-BE49-F238E27FC236}">
                <a16:creationId xmlns:a16="http://schemas.microsoft.com/office/drawing/2014/main" id="{EB11A7B1-EF20-714F-5061-F66E4FD8F507}"/>
              </a:ext>
            </a:extLst>
          </p:cNvPr>
          <p:cNvPicPr>
            <a:picLocks noChangeAspect="1"/>
          </p:cNvPicPr>
          <p:nvPr/>
        </p:nvPicPr>
        <p:blipFill>
          <a:blip r:embed="rId3"/>
          <a:stretch>
            <a:fillRect/>
          </a:stretch>
        </p:blipFill>
        <p:spPr>
          <a:xfrm>
            <a:off x="11189974" y="118168"/>
            <a:ext cx="866714" cy="895040"/>
          </a:xfrm>
          <a:prstGeom prst="rect">
            <a:avLst/>
          </a:prstGeom>
        </p:spPr>
      </p:pic>
      <p:sp>
        <p:nvSpPr>
          <p:cNvPr id="2" name="Text Placeholder 6">
            <a:extLst>
              <a:ext uri="{FF2B5EF4-FFF2-40B4-BE49-F238E27FC236}">
                <a16:creationId xmlns:a16="http://schemas.microsoft.com/office/drawing/2014/main" id="{CA048A18-286E-8178-7613-E0BEB32229EC}"/>
              </a:ext>
            </a:extLst>
          </p:cNvPr>
          <p:cNvSpPr>
            <a:spLocks noGrp="1"/>
          </p:cNvSpPr>
          <p:nvPr>
            <p:ph type="body" sz="quarter" idx="10"/>
          </p:nvPr>
        </p:nvSpPr>
        <p:spPr>
          <a:xfrm>
            <a:off x="2279576" y="1700808"/>
            <a:ext cx="7416824" cy="4349119"/>
          </a:xfrm>
        </p:spPr>
        <p:txBody>
          <a:bodyPr>
            <a:normAutofit/>
          </a:bodyPr>
          <a:lstStyle>
            <a:lvl1pPr>
              <a:defRPr sz="2000"/>
            </a:lvl1pPr>
            <a:lvl2pPr>
              <a:defRPr sz="2000"/>
            </a:lvl2pPr>
            <a:lvl3pPr>
              <a:defRPr sz="2000"/>
            </a:lvl3pPr>
            <a:lvl4pPr>
              <a:defRPr sz="2000"/>
            </a:lvl4pPr>
            <a:lvl5pPr>
              <a:defRPr sz="20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4" name="Footer Placeholder 3">
            <a:extLst>
              <a:ext uri="{FF2B5EF4-FFF2-40B4-BE49-F238E27FC236}">
                <a16:creationId xmlns:a16="http://schemas.microsoft.com/office/drawing/2014/main" id="{6AB54B83-1997-3776-2366-5CB4C76BE8D6}"/>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6" name="Slide Number Placeholder 5">
            <a:extLst>
              <a:ext uri="{FF2B5EF4-FFF2-40B4-BE49-F238E27FC236}">
                <a16:creationId xmlns:a16="http://schemas.microsoft.com/office/drawing/2014/main" id="{86D6E0E2-3C0B-6EBA-2A16-85C0E9C2350E}"/>
              </a:ext>
            </a:extLst>
          </p:cNvPr>
          <p:cNvSpPr>
            <a:spLocks noGrp="1"/>
          </p:cNvSpPr>
          <p:nvPr>
            <p:ph type="sldNum" sz="quarter" idx="12"/>
          </p:nvPr>
        </p:nvSpPr>
        <p:spPr>
          <a:xfrm>
            <a:off x="9448800" y="6512895"/>
            <a:ext cx="2743200" cy="365125"/>
          </a:xfrm>
          <a:prstGeom prst="rect">
            <a:avLst/>
          </a:prstGeom>
        </p:spPr>
        <p:txBody>
          <a:bodyPr/>
          <a:lstStyle>
            <a:lvl1pPr>
              <a:defRPr>
                <a:solidFill>
                  <a:schemeClr val="bg1">
                    <a:lumMod val="50000"/>
                  </a:schemeClr>
                </a:solidFill>
              </a:defRPr>
            </a:lvl1pPr>
          </a:lstStyle>
          <a:p>
            <a:fld id="{A87F7C33-EFB4-2A49-B139-DF0EE78EA683}" type="slidenum">
              <a:rPr lang="en-HU" smtClean="0"/>
              <a:t>‹#›</a:t>
            </a:fld>
            <a:endParaRPr lang="en-HU"/>
          </a:p>
        </p:txBody>
      </p:sp>
    </p:spTree>
    <p:extLst>
      <p:ext uri="{BB962C8B-B14F-4D97-AF65-F5344CB8AC3E}">
        <p14:creationId xmlns:p14="http://schemas.microsoft.com/office/powerpoint/2010/main" val="4229549806"/>
      </p:ext>
    </p:extLst>
  </p:cSld>
  <p:clrMapOvr>
    <a:masterClrMapping/>
  </p:clrMapOvr>
  <p:hf hdr="0" ftr="0" dt="0"/>
</p:sldLayout>
</file>

<file path=ppt/slideLayouts/slideLayout49.xml><?xml version="1.0" encoding="utf-8"?>
<p:sldLayout xmlns:a="http://schemas.openxmlformats.org/drawingml/2006/main" xmlns:r="http://schemas.openxmlformats.org/officeDocument/2006/relationships" xmlns:p="http://schemas.openxmlformats.org/presentationml/2006/main" preserve="1">
  <p:cSld name="1_Section Header">
    <p:spTree>
      <p:nvGrpSpPr>
        <p:cNvPr id="1" name=""/>
        <p:cNvGrpSpPr/>
        <p:nvPr/>
      </p:nvGrpSpPr>
      <p:grpSpPr>
        <a:xfrm>
          <a:off x="0" y="0"/>
          <a:ext cx="0" cy="0"/>
          <a:chOff x="0" y="0"/>
          <a:chExt cx="0" cy="0"/>
        </a:xfrm>
      </p:grpSpPr>
      <p:pic>
        <p:nvPicPr>
          <p:cNvPr id="2" name="Picture 1">
            <a:extLst>
              <a:ext uri="{FF2B5EF4-FFF2-40B4-BE49-F238E27FC236}">
                <a16:creationId xmlns:a16="http://schemas.microsoft.com/office/drawing/2014/main" id="{D91AED81-B26A-6EDA-E03B-C5CEC2EB1357}"/>
              </a:ext>
            </a:extLst>
          </p:cNvPr>
          <p:cNvPicPr>
            <a:picLocks noChangeAspect="1"/>
          </p:cNvPicPr>
          <p:nvPr/>
        </p:nvPicPr>
        <p:blipFill>
          <a:blip r:embed="rId2"/>
          <a:stretch>
            <a:fillRect/>
          </a:stretch>
        </p:blipFill>
        <p:spPr>
          <a:xfrm>
            <a:off x="-1" y="2"/>
            <a:ext cx="5199323" cy="716692"/>
          </a:xfrm>
          <a:prstGeom prst="rect">
            <a:avLst/>
          </a:prstGeom>
        </p:spPr>
      </p:pic>
      <p:sp>
        <p:nvSpPr>
          <p:cNvPr id="4" name="Rectangle 2">
            <a:extLst>
              <a:ext uri="{FF2B5EF4-FFF2-40B4-BE49-F238E27FC236}">
                <a16:creationId xmlns:a16="http://schemas.microsoft.com/office/drawing/2014/main" id="{9491DCD4-816F-682A-ECE0-0759740FE49D}"/>
              </a:ext>
            </a:extLst>
          </p:cNvPr>
          <p:cNvSpPr>
            <a:spLocks noGrp="1" noChangeArrowheads="1"/>
          </p:cNvSpPr>
          <p:nvPr>
            <p:ph type="title" idx="4294967295"/>
          </p:nvPr>
        </p:nvSpPr>
        <p:spPr>
          <a:xfrm>
            <a:off x="297714" y="70582"/>
            <a:ext cx="3571874" cy="646112"/>
          </a:xfrm>
          <a:prstGeom prst="rect">
            <a:avLst/>
          </a:prstGeom>
          <a:noFill/>
          <a:ln>
            <a:noFill/>
          </a:ln>
        </p:spPr>
        <p:txBody>
          <a:bodyPr/>
          <a:lstStyle>
            <a:lvl1pPr>
              <a:defRPr b="0" i="0"/>
            </a:lvl1pPr>
          </a:lstStyle>
          <a:p>
            <a:pPr eaLnBrk="1" hangingPunct="1"/>
            <a:r>
              <a:rPr lang="en-GB" altLang="en-US" sz="3200" b="1">
                <a:solidFill>
                  <a:schemeClr val="bg1"/>
                </a:solidFill>
                <a:latin typeface="Source Sans Pro" panose="020B0503030403020204" pitchFamily="34" charset="0"/>
                <a:cs typeface="Arial"/>
              </a:rPr>
              <a:t>Click to edit Master title style</a:t>
            </a:r>
            <a:endParaRPr lang="en-US" altLang="en-US" sz="3200" b="1" dirty="0">
              <a:solidFill>
                <a:schemeClr val="bg1"/>
              </a:solidFill>
              <a:latin typeface="Source Sans Pro" panose="020B0503030403020204" pitchFamily="34" charset="0"/>
              <a:cs typeface="Arial"/>
            </a:endParaRPr>
          </a:p>
        </p:txBody>
      </p:sp>
      <p:sp>
        <p:nvSpPr>
          <p:cNvPr id="5" name="Text Placeholder 6">
            <a:extLst>
              <a:ext uri="{FF2B5EF4-FFF2-40B4-BE49-F238E27FC236}">
                <a16:creationId xmlns:a16="http://schemas.microsoft.com/office/drawing/2014/main" id="{DE5A1573-AFAE-C788-CED9-94E78818C320}"/>
              </a:ext>
            </a:extLst>
          </p:cNvPr>
          <p:cNvSpPr>
            <a:spLocks noGrp="1"/>
          </p:cNvSpPr>
          <p:nvPr>
            <p:ph type="body" sz="quarter" idx="10"/>
          </p:nvPr>
        </p:nvSpPr>
        <p:spPr>
          <a:xfrm>
            <a:off x="2438403" y="1247001"/>
            <a:ext cx="8058614" cy="4654070"/>
          </a:xfrm>
        </p:spPr>
        <p:txBody>
          <a:bodyP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3" name="Footer Placeholder 2">
            <a:extLst>
              <a:ext uri="{FF2B5EF4-FFF2-40B4-BE49-F238E27FC236}">
                <a16:creationId xmlns:a16="http://schemas.microsoft.com/office/drawing/2014/main" id="{6356F442-2946-D605-0437-FF18714894A5}"/>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6" name="Slide Number Placeholder 5">
            <a:extLst>
              <a:ext uri="{FF2B5EF4-FFF2-40B4-BE49-F238E27FC236}">
                <a16:creationId xmlns:a16="http://schemas.microsoft.com/office/drawing/2014/main" id="{A103A320-B281-89C9-2C9D-9AC56D9C58A4}"/>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1001476034"/>
      </p:ext>
    </p:extLst>
  </p:cSld>
  <p:clrMapOvr>
    <a:masterClrMapping/>
  </p:clrMapOvr>
  <p:hf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3">
            <a:extLst>
              <a:ext uri="{FF2B5EF4-FFF2-40B4-BE49-F238E27FC236}">
                <a16:creationId xmlns:a16="http://schemas.microsoft.com/office/drawing/2014/main" id="{1F38FC17-B53F-40E9-B7C9-2E3BDF631F01}"/>
              </a:ext>
            </a:extLst>
          </p:cNvPr>
          <p:cNvSpPr>
            <a:spLocks noGrp="1"/>
          </p:cNvSpPr>
          <p:nvPr>
            <p:ph type="dt" sz="half" idx="10"/>
          </p:nvPr>
        </p:nvSpPr>
        <p:spPr/>
        <p:txBody>
          <a:bodyPr/>
          <a:lstStyle>
            <a:lvl1pPr>
              <a:defRPr/>
            </a:lvl1pPr>
          </a:lstStyle>
          <a:p>
            <a:pPr>
              <a:defRPr/>
            </a:pPr>
            <a:endParaRPr lang="en-GB" altLang="en-US"/>
          </a:p>
        </p:txBody>
      </p:sp>
      <p:sp>
        <p:nvSpPr>
          <p:cNvPr id="8" name="Footer Placeholder 4">
            <a:extLst>
              <a:ext uri="{FF2B5EF4-FFF2-40B4-BE49-F238E27FC236}">
                <a16:creationId xmlns:a16="http://schemas.microsoft.com/office/drawing/2014/main" id="{EE898030-2C64-4B4C-87E9-638E9E0F7534}"/>
              </a:ext>
            </a:extLst>
          </p:cNvPr>
          <p:cNvSpPr>
            <a:spLocks noGrp="1"/>
          </p:cNvSpPr>
          <p:nvPr>
            <p:ph type="ftr" sz="quarter" idx="11"/>
          </p:nvPr>
        </p:nvSpPr>
        <p:spPr/>
        <p:txBody>
          <a:bodyPr/>
          <a:lstStyle>
            <a:lvl1pPr>
              <a:defRPr/>
            </a:lvl1pPr>
          </a:lstStyle>
          <a:p>
            <a:pPr>
              <a:defRPr/>
            </a:pPr>
            <a:endParaRPr lang="en-GB" altLang="en-US"/>
          </a:p>
        </p:txBody>
      </p:sp>
      <p:sp>
        <p:nvSpPr>
          <p:cNvPr id="9" name="Slide Number Placeholder 5">
            <a:extLst>
              <a:ext uri="{FF2B5EF4-FFF2-40B4-BE49-F238E27FC236}">
                <a16:creationId xmlns:a16="http://schemas.microsoft.com/office/drawing/2014/main" id="{2941B7FB-5579-4686-8C93-C505D94AC024}"/>
              </a:ext>
            </a:extLst>
          </p:cNvPr>
          <p:cNvSpPr>
            <a:spLocks noGrp="1"/>
          </p:cNvSpPr>
          <p:nvPr>
            <p:ph type="sldNum" sz="quarter" idx="12"/>
          </p:nvPr>
        </p:nvSpPr>
        <p:spPr/>
        <p:txBody>
          <a:bodyPr/>
          <a:lstStyle>
            <a:lvl1pPr>
              <a:defRPr/>
            </a:lvl1pPr>
          </a:lstStyle>
          <a:p>
            <a:fld id="{0314747B-8BE9-40D5-9E80-F3BD1ECAE793}" type="slidenum">
              <a:rPr lang="en-GB" altLang="en-US"/>
              <a:pPr/>
              <a:t>‹#›</a:t>
            </a:fld>
            <a:endParaRPr lang="en-GB" altLang="en-US"/>
          </a:p>
        </p:txBody>
      </p:sp>
    </p:spTree>
    <p:extLst>
      <p:ext uri="{BB962C8B-B14F-4D97-AF65-F5344CB8AC3E}">
        <p14:creationId xmlns:p14="http://schemas.microsoft.com/office/powerpoint/2010/main" val="410987751"/>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preserve="1">
  <p:cSld name="2_Section Header">
    <p:spTree>
      <p:nvGrpSpPr>
        <p:cNvPr id="1" name=""/>
        <p:cNvGrpSpPr/>
        <p:nvPr/>
      </p:nvGrpSpPr>
      <p:grpSpPr>
        <a:xfrm>
          <a:off x="0" y="0"/>
          <a:ext cx="0" cy="0"/>
          <a:chOff x="0" y="0"/>
          <a:chExt cx="0" cy="0"/>
        </a:xfrm>
      </p:grpSpPr>
      <p:pic>
        <p:nvPicPr>
          <p:cNvPr id="2" name="Picture 1">
            <a:extLst>
              <a:ext uri="{FF2B5EF4-FFF2-40B4-BE49-F238E27FC236}">
                <a16:creationId xmlns:a16="http://schemas.microsoft.com/office/drawing/2014/main" id="{D91AED81-B26A-6EDA-E03B-C5CEC2EB1357}"/>
              </a:ext>
            </a:extLst>
          </p:cNvPr>
          <p:cNvPicPr>
            <a:picLocks noChangeAspect="1"/>
          </p:cNvPicPr>
          <p:nvPr/>
        </p:nvPicPr>
        <p:blipFill>
          <a:blip r:embed="rId2"/>
          <a:stretch>
            <a:fillRect/>
          </a:stretch>
        </p:blipFill>
        <p:spPr>
          <a:xfrm>
            <a:off x="-1" y="2"/>
            <a:ext cx="5199323" cy="716692"/>
          </a:xfrm>
          <a:prstGeom prst="rect">
            <a:avLst/>
          </a:prstGeom>
        </p:spPr>
      </p:pic>
      <p:sp>
        <p:nvSpPr>
          <p:cNvPr id="5" name="Text Placeholder 6">
            <a:extLst>
              <a:ext uri="{FF2B5EF4-FFF2-40B4-BE49-F238E27FC236}">
                <a16:creationId xmlns:a16="http://schemas.microsoft.com/office/drawing/2014/main" id="{A0844668-50E3-F81A-73AE-3789CF86A601}"/>
              </a:ext>
            </a:extLst>
          </p:cNvPr>
          <p:cNvSpPr>
            <a:spLocks noGrp="1"/>
          </p:cNvSpPr>
          <p:nvPr>
            <p:ph type="body" sz="quarter" idx="10"/>
          </p:nvPr>
        </p:nvSpPr>
        <p:spPr>
          <a:xfrm>
            <a:off x="2378927" y="1247001"/>
            <a:ext cx="8222167" cy="4654070"/>
          </a:xfrm>
        </p:spPr>
        <p:txBody>
          <a:bodyP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6" name="Text Placeholder 5">
            <a:extLst>
              <a:ext uri="{FF2B5EF4-FFF2-40B4-BE49-F238E27FC236}">
                <a16:creationId xmlns:a16="http://schemas.microsoft.com/office/drawing/2014/main" id="{73DE53A9-08B4-C5F5-F03F-8D72FC990E5E}"/>
              </a:ext>
            </a:extLst>
          </p:cNvPr>
          <p:cNvSpPr>
            <a:spLocks noGrp="1"/>
          </p:cNvSpPr>
          <p:nvPr>
            <p:ph type="body" sz="quarter" idx="11"/>
          </p:nvPr>
        </p:nvSpPr>
        <p:spPr>
          <a:xfrm>
            <a:off x="219604" y="119795"/>
            <a:ext cx="9212262" cy="622300"/>
          </a:xfrm>
        </p:spPr>
        <p:txBody>
          <a:bodyPr>
            <a:noAutofit/>
          </a:bodyPr>
          <a:lstStyle>
            <a:lvl1pPr>
              <a:defRPr sz="3200" b="1">
                <a:solidFill>
                  <a:schemeClr val="bg1"/>
                </a:solidFill>
              </a:defRPr>
            </a:lvl1pPr>
            <a:lvl2pPr>
              <a:defRPr sz="3200" b="1">
                <a:solidFill>
                  <a:schemeClr val="bg1"/>
                </a:solidFill>
              </a:defRPr>
            </a:lvl2pPr>
            <a:lvl3pPr>
              <a:defRPr sz="3200" b="1">
                <a:solidFill>
                  <a:schemeClr val="bg1"/>
                </a:solidFill>
              </a:defRPr>
            </a:lvl3pPr>
            <a:lvl4pPr>
              <a:defRPr sz="3200" b="1">
                <a:solidFill>
                  <a:schemeClr val="bg1"/>
                </a:solidFill>
              </a:defRPr>
            </a:lvl4pPr>
            <a:lvl5pPr>
              <a:defRPr sz="3200" b="1">
                <a:solidFill>
                  <a:schemeClr val="bg1"/>
                </a:solidFill>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3" name="Footer Placeholder 2">
            <a:extLst>
              <a:ext uri="{FF2B5EF4-FFF2-40B4-BE49-F238E27FC236}">
                <a16:creationId xmlns:a16="http://schemas.microsoft.com/office/drawing/2014/main" id="{89FCE824-AD58-B0A8-6AAA-17A9DA2ABB09}"/>
              </a:ext>
            </a:extLst>
          </p:cNvPr>
          <p:cNvSpPr>
            <a:spLocks noGrp="1"/>
          </p:cNvSpPr>
          <p:nvPr>
            <p:ph type="ftr" sz="quarter" idx="12"/>
          </p:nvPr>
        </p:nvSpPr>
        <p:spPr>
          <a:xfrm>
            <a:off x="4038600" y="6356350"/>
            <a:ext cx="4114800" cy="365125"/>
          </a:xfrm>
          <a:prstGeom prst="rect">
            <a:avLst/>
          </a:prstGeom>
        </p:spPr>
        <p:txBody>
          <a:bodyPr/>
          <a:lstStyle/>
          <a:p>
            <a:endParaRPr lang="en-HU"/>
          </a:p>
        </p:txBody>
      </p:sp>
      <p:sp>
        <p:nvSpPr>
          <p:cNvPr id="4" name="Slide Number Placeholder 3">
            <a:extLst>
              <a:ext uri="{FF2B5EF4-FFF2-40B4-BE49-F238E27FC236}">
                <a16:creationId xmlns:a16="http://schemas.microsoft.com/office/drawing/2014/main" id="{420C058F-C71C-E08B-3F2D-AC673643187B}"/>
              </a:ext>
            </a:extLst>
          </p:cNvPr>
          <p:cNvSpPr>
            <a:spLocks noGrp="1"/>
          </p:cNvSpPr>
          <p:nvPr>
            <p:ph type="sldNum" sz="quarter" idx="13"/>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412476428"/>
      </p:ext>
    </p:extLst>
  </p:cSld>
  <p:clrMapOvr>
    <a:masterClrMapping/>
  </p:clrMapOvr>
  <p:hf hdr="0" ftr="0" dt="0"/>
</p:sldLayout>
</file>

<file path=ppt/slideLayouts/slideLayout51.xml><?xml version="1.0" encoding="utf-8"?>
<p:sldLayout xmlns:a="http://schemas.openxmlformats.org/drawingml/2006/main" xmlns:r="http://schemas.openxmlformats.org/officeDocument/2006/relationships" xmlns:p="http://schemas.openxmlformats.org/presentationml/2006/main" preserve="1">
  <p:cSld name="3_Section Header">
    <p:spTree>
      <p:nvGrpSpPr>
        <p:cNvPr id="1" name=""/>
        <p:cNvGrpSpPr/>
        <p:nvPr/>
      </p:nvGrpSpPr>
      <p:grpSpPr>
        <a:xfrm>
          <a:off x="0" y="0"/>
          <a:ext cx="0" cy="0"/>
          <a:chOff x="0" y="0"/>
          <a:chExt cx="0" cy="0"/>
        </a:xfrm>
      </p:grpSpPr>
      <p:pic>
        <p:nvPicPr>
          <p:cNvPr id="2" name="Picture 1">
            <a:extLst>
              <a:ext uri="{FF2B5EF4-FFF2-40B4-BE49-F238E27FC236}">
                <a16:creationId xmlns:a16="http://schemas.microsoft.com/office/drawing/2014/main" id="{D91AED81-B26A-6EDA-E03B-C5CEC2EB1357}"/>
              </a:ext>
            </a:extLst>
          </p:cNvPr>
          <p:cNvPicPr>
            <a:picLocks noChangeAspect="1"/>
          </p:cNvPicPr>
          <p:nvPr/>
        </p:nvPicPr>
        <p:blipFill>
          <a:blip r:embed="rId2"/>
          <a:stretch>
            <a:fillRect/>
          </a:stretch>
        </p:blipFill>
        <p:spPr>
          <a:xfrm>
            <a:off x="-2" y="2"/>
            <a:ext cx="9213576" cy="716692"/>
          </a:xfrm>
          <a:prstGeom prst="rect">
            <a:avLst/>
          </a:prstGeom>
        </p:spPr>
      </p:pic>
      <p:sp>
        <p:nvSpPr>
          <p:cNvPr id="5" name="Text Placeholder 6">
            <a:extLst>
              <a:ext uri="{FF2B5EF4-FFF2-40B4-BE49-F238E27FC236}">
                <a16:creationId xmlns:a16="http://schemas.microsoft.com/office/drawing/2014/main" id="{A0844668-50E3-F81A-73AE-3789CF86A601}"/>
              </a:ext>
            </a:extLst>
          </p:cNvPr>
          <p:cNvSpPr>
            <a:spLocks noGrp="1"/>
          </p:cNvSpPr>
          <p:nvPr>
            <p:ph type="body" sz="quarter" idx="10"/>
          </p:nvPr>
        </p:nvSpPr>
        <p:spPr>
          <a:xfrm>
            <a:off x="2378927" y="1247001"/>
            <a:ext cx="8222167" cy="4654070"/>
          </a:xfrm>
        </p:spPr>
        <p:txBody>
          <a:bodyP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sp>
        <p:nvSpPr>
          <p:cNvPr id="3" name="Title 2">
            <a:extLst>
              <a:ext uri="{FF2B5EF4-FFF2-40B4-BE49-F238E27FC236}">
                <a16:creationId xmlns:a16="http://schemas.microsoft.com/office/drawing/2014/main" id="{C8E75256-F8C0-539E-1D8F-E95048FD5876}"/>
              </a:ext>
            </a:extLst>
          </p:cNvPr>
          <p:cNvSpPr>
            <a:spLocks noGrp="1" noChangeArrowheads="1"/>
          </p:cNvSpPr>
          <p:nvPr>
            <p:ph type="title" idx="4294967295" hasCustomPrompt="1"/>
          </p:nvPr>
        </p:nvSpPr>
        <p:spPr>
          <a:xfrm>
            <a:off x="297714" y="70582"/>
            <a:ext cx="3571874" cy="646112"/>
          </a:xfrm>
          <a:prstGeom prst="rect">
            <a:avLst/>
          </a:prstGeom>
        </p:spPr>
        <p:txBody>
          <a:bodyPr/>
          <a:lstStyle>
            <a:lvl1pPr>
              <a:defRPr b="0" i="0"/>
            </a:lvl1pPr>
          </a:lstStyle>
          <a:p>
            <a:pPr eaLnBrk="1" hangingPunct="1"/>
            <a:r>
              <a:rPr lang="fr-FR" altLang="en-US" sz="3200" b="1" dirty="0">
                <a:solidFill>
                  <a:schemeClr val="bg1"/>
                </a:solidFill>
                <a:latin typeface="Source Sans Pro" panose="020B0503030403020204" pitchFamily="34" charset="0"/>
                <a:cs typeface="Arial"/>
              </a:rPr>
              <a:t>Click to </a:t>
            </a:r>
            <a:r>
              <a:rPr lang="fr-FR" altLang="en-US" sz="3200" b="1" dirty="0" err="1">
                <a:solidFill>
                  <a:schemeClr val="bg1"/>
                </a:solidFill>
                <a:latin typeface="Source Sans Pro" panose="020B0503030403020204" pitchFamily="34" charset="0"/>
                <a:cs typeface="Arial"/>
              </a:rPr>
              <a:t>add</a:t>
            </a:r>
            <a:r>
              <a:rPr lang="fr-FR" altLang="en-US" sz="3200" b="1" dirty="0">
                <a:solidFill>
                  <a:schemeClr val="bg1"/>
                </a:solidFill>
                <a:latin typeface="Source Sans Pro" panose="020B0503030403020204" pitchFamily="34" charset="0"/>
                <a:cs typeface="Arial"/>
              </a:rPr>
              <a:t> </a:t>
            </a:r>
            <a:r>
              <a:rPr lang="fr-FR" altLang="en-US" sz="3200" b="1" dirty="0" err="1">
                <a:solidFill>
                  <a:schemeClr val="bg1"/>
                </a:solidFill>
                <a:latin typeface="Source Sans Pro" panose="020B0503030403020204" pitchFamily="34" charset="0"/>
                <a:cs typeface="Arial"/>
              </a:rPr>
              <a:t>text</a:t>
            </a:r>
            <a:endParaRPr lang="en-US" altLang="en-US" sz="3200" b="1" dirty="0">
              <a:solidFill>
                <a:schemeClr val="bg1"/>
              </a:solidFill>
              <a:latin typeface="Source Sans Pro" panose="020B0503030403020204" pitchFamily="34" charset="0"/>
              <a:cs typeface="Arial"/>
            </a:endParaRPr>
          </a:p>
        </p:txBody>
      </p:sp>
      <p:sp>
        <p:nvSpPr>
          <p:cNvPr id="4" name="Footer Placeholder 3">
            <a:extLst>
              <a:ext uri="{FF2B5EF4-FFF2-40B4-BE49-F238E27FC236}">
                <a16:creationId xmlns:a16="http://schemas.microsoft.com/office/drawing/2014/main" id="{E96F6B1F-67EC-85DC-6546-BCA071A0FC73}"/>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6" name="Slide Number Placeholder 5">
            <a:extLst>
              <a:ext uri="{FF2B5EF4-FFF2-40B4-BE49-F238E27FC236}">
                <a16:creationId xmlns:a16="http://schemas.microsoft.com/office/drawing/2014/main" id="{5C3D7065-86C1-CF1C-928F-C106CFA4ED03}"/>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2320195389"/>
      </p:ext>
    </p:extLst>
  </p:cSld>
  <p:clrMapOvr>
    <a:masterClrMapping/>
  </p:clrMapOvr>
  <p:hf hdr="0" ftr="0" dt="0"/>
</p:sldLayout>
</file>

<file path=ppt/slideLayouts/slideLayout52.xml><?xml version="1.0" encoding="utf-8"?>
<p:sldLayout xmlns:a="http://schemas.openxmlformats.org/drawingml/2006/main" xmlns:r="http://schemas.openxmlformats.org/officeDocument/2006/relationships" xmlns:p="http://schemas.openxmlformats.org/presentationml/2006/main" preserve="1">
  <p:cSld name="4_Section Header">
    <p:spTree>
      <p:nvGrpSpPr>
        <p:cNvPr id="1" name=""/>
        <p:cNvGrpSpPr/>
        <p:nvPr/>
      </p:nvGrpSpPr>
      <p:grpSpPr>
        <a:xfrm>
          <a:off x="0" y="0"/>
          <a:ext cx="0" cy="0"/>
          <a:chOff x="0" y="0"/>
          <a:chExt cx="0" cy="0"/>
        </a:xfrm>
      </p:grpSpPr>
      <p:sp>
        <p:nvSpPr>
          <p:cNvPr id="5" name="Text Placeholder 6">
            <a:extLst>
              <a:ext uri="{FF2B5EF4-FFF2-40B4-BE49-F238E27FC236}">
                <a16:creationId xmlns:a16="http://schemas.microsoft.com/office/drawing/2014/main" id="{A0844668-50E3-F81A-73AE-3789CF86A601}"/>
              </a:ext>
            </a:extLst>
          </p:cNvPr>
          <p:cNvSpPr>
            <a:spLocks noGrp="1"/>
          </p:cNvSpPr>
          <p:nvPr>
            <p:ph type="body" sz="quarter" idx="10"/>
          </p:nvPr>
        </p:nvSpPr>
        <p:spPr>
          <a:xfrm>
            <a:off x="2378927" y="1247001"/>
            <a:ext cx="8222167" cy="4654070"/>
          </a:xfrm>
        </p:spPr>
        <p:txBody>
          <a:bodyPr>
            <a:normAutofit/>
          </a:bodyPr>
          <a:lstStyle>
            <a:lvl1pPr>
              <a:defRPr sz="2400"/>
            </a:lvl1pPr>
            <a:lvl2pPr>
              <a:defRPr sz="2400"/>
            </a:lvl2pPr>
            <a:lvl3pPr>
              <a:defRPr sz="2400"/>
            </a:lvl3pPr>
            <a:lvl4pPr>
              <a:defRPr sz="2400"/>
            </a:lvl4pPr>
            <a:lvl5pPr>
              <a:defRPr sz="2400"/>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a:p>
        </p:txBody>
      </p:sp>
      <p:pic>
        <p:nvPicPr>
          <p:cNvPr id="3" name="Picture 2">
            <a:extLst>
              <a:ext uri="{FF2B5EF4-FFF2-40B4-BE49-F238E27FC236}">
                <a16:creationId xmlns:a16="http://schemas.microsoft.com/office/drawing/2014/main" id="{2D69D9BC-AE1F-83E7-3E55-452E54D82C43}"/>
              </a:ext>
            </a:extLst>
          </p:cNvPr>
          <p:cNvPicPr>
            <a:picLocks noChangeAspect="1"/>
          </p:cNvPicPr>
          <p:nvPr/>
        </p:nvPicPr>
        <p:blipFill>
          <a:blip r:embed="rId2"/>
          <a:stretch>
            <a:fillRect/>
          </a:stretch>
        </p:blipFill>
        <p:spPr>
          <a:xfrm>
            <a:off x="-1" y="0"/>
            <a:ext cx="7772402" cy="946298"/>
          </a:xfrm>
          <a:prstGeom prst="rect">
            <a:avLst/>
          </a:prstGeom>
        </p:spPr>
      </p:pic>
      <p:sp>
        <p:nvSpPr>
          <p:cNvPr id="2" name="Rectangle 2">
            <a:extLst>
              <a:ext uri="{FF2B5EF4-FFF2-40B4-BE49-F238E27FC236}">
                <a16:creationId xmlns:a16="http://schemas.microsoft.com/office/drawing/2014/main" id="{4AD8116A-3AD0-762E-25C5-A9F8DD1F940B}"/>
              </a:ext>
            </a:extLst>
          </p:cNvPr>
          <p:cNvSpPr>
            <a:spLocks noGrp="1" noChangeArrowheads="1"/>
          </p:cNvSpPr>
          <p:nvPr>
            <p:ph type="title" idx="4294967295" hasCustomPrompt="1"/>
          </p:nvPr>
        </p:nvSpPr>
        <p:spPr>
          <a:xfrm>
            <a:off x="297714" y="70582"/>
            <a:ext cx="3571874" cy="646112"/>
          </a:xfrm>
          <a:prstGeom prst="rect">
            <a:avLst/>
          </a:prstGeom>
        </p:spPr>
        <p:txBody>
          <a:bodyPr/>
          <a:lstStyle>
            <a:lvl1pPr>
              <a:defRPr b="0" i="0"/>
            </a:lvl1pPr>
          </a:lstStyle>
          <a:p>
            <a:pPr eaLnBrk="1" hangingPunct="1"/>
            <a:r>
              <a:rPr lang="fr-FR" altLang="en-US" sz="3200" b="1" dirty="0">
                <a:solidFill>
                  <a:schemeClr val="bg1"/>
                </a:solidFill>
                <a:latin typeface="Source Sans Pro" panose="020B0503030403020204" pitchFamily="34" charset="0"/>
                <a:cs typeface="Arial"/>
              </a:rPr>
              <a:t>Click to </a:t>
            </a:r>
            <a:r>
              <a:rPr lang="fr-FR" altLang="en-US" sz="3200" b="1" dirty="0" err="1">
                <a:solidFill>
                  <a:schemeClr val="bg1"/>
                </a:solidFill>
                <a:latin typeface="Source Sans Pro" panose="020B0503030403020204" pitchFamily="34" charset="0"/>
                <a:cs typeface="Arial"/>
              </a:rPr>
              <a:t>add</a:t>
            </a:r>
            <a:r>
              <a:rPr lang="fr-FR" altLang="en-US" sz="3200" b="1" dirty="0">
                <a:solidFill>
                  <a:schemeClr val="bg1"/>
                </a:solidFill>
                <a:latin typeface="Source Sans Pro" panose="020B0503030403020204" pitchFamily="34" charset="0"/>
                <a:cs typeface="Arial"/>
              </a:rPr>
              <a:t> </a:t>
            </a:r>
            <a:r>
              <a:rPr lang="fr-FR" altLang="en-US" sz="3200" b="1" dirty="0" err="1">
                <a:solidFill>
                  <a:schemeClr val="bg1"/>
                </a:solidFill>
                <a:latin typeface="Source Sans Pro" panose="020B0503030403020204" pitchFamily="34" charset="0"/>
                <a:cs typeface="Arial"/>
              </a:rPr>
              <a:t>text</a:t>
            </a:r>
            <a:endParaRPr lang="en-US" altLang="en-US" sz="3200" b="1" dirty="0">
              <a:solidFill>
                <a:schemeClr val="bg1"/>
              </a:solidFill>
              <a:latin typeface="Source Sans Pro" panose="020B0503030403020204" pitchFamily="34" charset="0"/>
              <a:cs typeface="Arial"/>
            </a:endParaRPr>
          </a:p>
        </p:txBody>
      </p:sp>
      <p:sp>
        <p:nvSpPr>
          <p:cNvPr id="4" name="Footer Placeholder 3">
            <a:extLst>
              <a:ext uri="{FF2B5EF4-FFF2-40B4-BE49-F238E27FC236}">
                <a16:creationId xmlns:a16="http://schemas.microsoft.com/office/drawing/2014/main" id="{A62DA1EA-CA09-BCA8-5343-4B57AA4A5349}"/>
              </a:ext>
            </a:extLst>
          </p:cNvPr>
          <p:cNvSpPr>
            <a:spLocks noGrp="1"/>
          </p:cNvSpPr>
          <p:nvPr>
            <p:ph type="ftr" sz="quarter" idx="11"/>
          </p:nvPr>
        </p:nvSpPr>
        <p:spPr>
          <a:xfrm>
            <a:off x="4038600" y="6356350"/>
            <a:ext cx="4114800" cy="365125"/>
          </a:xfrm>
          <a:prstGeom prst="rect">
            <a:avLst/>
          </a:prstGeom>
        </p:spPr>
        <p:txBody>
          <a:bodyPr/>
          <a:lstStyle/>
          <a:p>
            <a:endParaRPr lang="en-HU"/>
          </a:p>
        </p:txBody>
      </p:sp>
      <p:sp>
        <p:nvSpPr>
          <p:cNvPr id="6" name="Slide Number Placeholder 5">
            <a:extLst>
              <a:ext uri="{FF2B5EF4-FFF2-40B4-BE49-F238E27FC236}">
                <a16:creationId xmlns:a16="http://schemas.microsoft.com/office/drawing/2014/main" id="{24F25921-EF26-08C4-FBD1-6BCC9639575F}"/>
              </a:ext>
            </a:extLst>
          </p:cNvPr>
          <p:cNvSpPr>
            <a:spLocks noGrp="1"/>
          </p:cNvSpPr>
          <p:nvPr>
            <p:ph type="sldNum" sz="quarter" idx="12"/>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1140580768"/>
      </p:ext>
    </p:extLst>
  </p:cSld>
  <p:clrMapOvr>
    <a:masterClrMapping/>
  </p:clrMapOvr>
  <p:hf hdr="0" ftr="0" dt="0"/>
</p:sldLayout>
</file>

<file path=ppt/slideLayouts/slideLayout5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D54308-2075-46D1-8560-7D56AECC40BB}"/>
              </a:ext>
            </a:extLst>
          </p:cNvPr>
          <p:cNvSpPr>
            <a:spLocks noGrp="1"/>
          </p:cNvSpPr>
          <p:nvPr>
            <p:ph type="title"/>
          </p:nvPr>
        </p:nvSpPr>
        <p:spPr>
          <a:xfrm>
            <a:off x="838200" y="365129"/>
            <a:ext cx="10515600" cy="1325563"/>
          </a:xfrm>
          <a:prstGeom prst="rect">
            <a:avLst/>
          </a:prstGeom>
        </p:spPr>
        <p:txBody>
          <a:bodyPr/>
          <a:lstStyle/>
          <a:p>
            <a:r>
              <a:rPr lang="en-GB"/>
              <a:t>Click to edit Master title style</a:t>
            </a:r>
            <a:endParaRPr lang="en-HU"/>
          </a:p>
        </p:txBody>
      </p:sp>
      <p:sp>
        <p:nvSpPr>
          <p:cNvPr id="3" name="Content Placeholder 2">
            <a:extLst>
              <a:ext uri="{FF2B5EF4-FFF2-40B4-BE49-F238E27FC236}">
                <a16:creationId xmlns:a16="http://schemas.microsoft.com/office/drawing/2014/main" id="{3E992934-42A7-2A96-14E3-AAD93197B436}"/>
              </a:ext>
            </a:extLst>
          </p:cNvPr>
          <p:cNvSpPr>
            <a:spLocks noGrp="1"/>
          </p:cNvSpPr>
          <p:nvPr>
            <p:ph sz="half" idx="1"/>
          </p:nvPr>
        </p:nvSpPr>
        <p:spPr>
          <a:xfrm>
            <a:off x="838200" y="1825627"/>
            <a:ext cx="5156200" cy="4351338"/>
          </a:xfrm>
          <a:prstGeom prst="rect">
            <a:avLst/>
          </a:prstGeom>
        </p:spPr>
        <p:txBody>
          <a:bodyPr/>
          <a:lstStyle>
            <a:lvl1pPr>
              <a:defRPr b="0" i="0">
                <a:latin typeface="Source Sans Pro" panose="020B0503030403020204" pitchFamily="34" charset="0"/>
              </a:defRPr>
            </a:lvl1pPr>
            <a:lvl2pPr>
              <a:defRPr b="0" i="0">
                <a:latin typeface="Source Sans Pro" panose="020B0503030403020204" pitchFamily="34" charset="0"/>
              </a:defRPr>
            </a:lvl2pPr>
            <a:lvl3pPr>
              <a:defRPr b="0" i="0">
                <a:latin typeface="Source Sans Pro" panose="020B0503030403020204" pitchFamily="34" charset="0"/>
              </a:defRPr>
            </a:lvl3pPr>
            <a:lvl4pPr>
              <a:defRPr b="0" i="0">
                <a:latin typeface="Source Sans Pro" panose="020B0503030403020204" pitchFamily="34" charset="0"/>
              </a:defRPr>
            </a:lvl4pPr>
            <a:lvl5pPr>
              <a:defRPr b="0" i="0">
                <a:latin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4" name="Content Placeholder 3">
            <a:extLst>
              <a:ext uri="{FF2B5EF4-FFF2-40B4-BE49-F238E27FC236}">
                <a16:creationId xmlns:a16="http://schemas.microsoft.com/office/drawing/2014/main" id="{C5B23D14-37CD-8549-A793-06BCC34ADF34}"/>
              </a:ext>
            </a:extLst>
          </p:cNvPr>
          <p:cNvSpPr>
            <a:spLocks noGrp="1"/>
          </p:cNvSpPr>
          <p:nvPr>
            <p:ph sz="half" idx="2"/>
          </p:nvPr>
        </p:nvSpPr>
        <p:spPr>
          <a:xfrm>
            <a:off x="6197601" y="1825627"/>
            <a:ext cx="5156200" cy="4351338"/>
          </a:xfrm>
          <a:prstGeom prst="rect">
            <a:avLst/>
          </a:prstGeom>
        </p:spPr>
        <p:txBody>
          <a:bodyPr/>
          <a:lstStyle>
            <a:lvl1pPr>
              <a:defRPr b="0" i="0">
                <a:latin typeface="Source Sans Pro" panose="020B0503030403020204" pitchFamily="34" charset="0"/>
              </a:defRPr>
            </a:lvl1pPr>
            <a:lvl2pPr>
              <a:defRPr b="0" i="0">
                <a:latin typeface="Source Sans Pro" panose="020B0503030403020204" pitchFamily="34" charset="0"/>
              </a:defRPr>
            </a:lvl2pPr>
            <a:lvl3pPr>
              <a:defRPr b="0" i="0">
                <a:latin typeface="Source Sans Pro" panose="020B0503030403020204" pitchFamily="34" charset="0"/>
              </a:defRPr>
            </a:lvl3pPr>
            <a:lvl4pPr>
              <a:defRPr b="0" i="0">
                <a:latin typeface="Source Sans Pro" panose="020B0503030403020204" pitchFamily="34" charset="0"/>
              </a:defRPr>
            </a:lvl4pPr>
            <a:lvl5pPr>
              <a:defRPr b="0" i="0">
                <a:latin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5" name="Date Placeholder 4">
            <a:extLst>
              <a:ext uri="{FF2B5EF4-FFF2-40B4-BE49-F238E27FC236}">
                <a16:creationId xmlns:a16="http://schemas.microsoft.com/office/drawing/2014/main" id="{E8EE4B9F-9ABC-45B0-5B47-AE1B43CA7F96}"/>
              </a:ext>
            </a:extLst>
          </p:cNvPr>
          <p:cNvSpPr>
            <a:spLocks noGrp="1"/>
          </p:cNvSpPr>
          <p:nvPr>
            <p:ph type="dt" sz="half" idx="10"/>
          </p:nvPr>
        </p:nvSpPr>
        <p:spPr>
          <a:xfrm>
            <a:off x="838200" y="6356364"/>
            <a:ext cx="27432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6" name="Footer Placeholder 5">
            <a:extLst>
              <a:ext uri="{FF2B5EF4-FFF2-40B4-BE49-F238E27FC236}">
                <a16:creationId xmlns:a16="http://schemas.microsoft.com/office/drawing/2014/main" id="{490B57A4-DCAE-257F-37DB-A1FA5EC560F7}"/>
              </a:ext>
            </a:extLst>
          </p:cNvPr>
          <p:cNvSpPr>
            <a:spLocks noGrp="1"/>
          </p:cNvSpPr>
          <p:nvPr>
            <p:ph type="ftr" sz="quarter" idx="11"/>
          </p:nvPr>
        </p:nvSpPr>
        <p:spPr>
          <a:xfrm>
            <a:off x="4038600" y="6356364"/>
            <a:ext cx="41148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7" name="Slide Number Placeholder 6">
            <a:extLst>
              <a:ext uri="{FF2B5EF4-FFF2-40B4-BE49-F238E27FC236}">
                <a16:creationId xmlns:a16="http://schemas.microsoft.com/office/drawing/2014/main" id="{0BE4FB18-DEAF-F9DB-B32B-F655488EF646}"/>
              </a:ext>
            </a:extLst>
          </p:cNvPr>
          <p:cNvSpPr>
            <a:spLocks noGrp="1"/>
          </p:cNvSpPr>
          <p:nvPr>
            <p:ph type="sldNum" sz="quarter" idx="12"/>
          </p:nvPr>
        </p:nvSpPr>
        <p:spPr>
          <a:xfrm>
            <a:off x="8610600" y="6356364"/>
            <a:ext cx="2743200" cy="365125"/>
          </a:xfrm>
          <a:prstGeom prst="rect">
            <a:avLst/>
          </a:prstGeom>
        </p:spPr>
        <p:txBody>
          <a:bodyPr/>
          <a:lstStyle>
            <a:lvl1pPr>
              <a:defRPr b="0" i="0">
                <a:latin typeface="Source Sans Pro" panose="020B0503030403020204" pitchFamily="34" charset="0"/>
              </a:defRPr>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169972582"/>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185947-D3D6-B417-7670-09C4D20D72DF}"/>
              </a:ext>
            </a:extLst>
          </p:cNvPr>
          <p:cNvSpPr>
            <a:spLocks noGrp="1"/>
          </p:cNvSpPr>
          <p:nvPr>
            <p:ph type="title"/>
          </p:nvPr>
        </p:nvSpPr>
        <p:spPr>
          <a:xfrm>
            <a:off x="840317" y="365129"/>
            <a:ext cx="10515600" cy="1325563"/>
          </a:xfrm>
          <a:prstGeom prst="rect">
            <a:avLst/>
          </a:prstGeom>
        </p:spPr>
        <p:txBody>
          <a:bodyPr/>
          <a:lstStyle/>
          <a:p>
            <a:r>
              <a:rPr lang="en-GB"/>
              <a:t>Click to edit Master title style</a:t>
            </a:r>
            <a:endParaRPr lang="en-HU"/>
          </a:p>
        </p:txBody>
      </p:sp>
      <p:sp>
        <p:nvSpPr>
          <p:cNvPr id="3" name="Text Placeholder 2">
            <a:extLst>
              <a:ext uri="{FF2B5EF4-FFF2-40B4-BE49-F238E27FC236}">
                <a16:creationId xmlns:a16="http://schemas.microsoft.com/office/drawing/2014/main" id="{7E53D12C-2E3B-0198-D526-D53ACABEC56A}"/>
              </a:ext>
            </a:extLst>
          </p:cNvPr>
          <p:cNvSpPr>
            <a:spLocks noGrp="1"/>
          </p:cNvSpPr>
          <p:nvPr>
            <p:ph type="body" idx="1"/>
          </p:nvPr>
        </p:nvSpPr>
        <p:spPr>
          <a:xfrm>
            <a:off x="840320" y="1681164"/>
            <a:ext cx="5158316" cy="823912"/>
          </a:xfrm>
          <a:prstGeom prst="rect">
            <a:avLst/>
          </a:prstGeom>
        </p:spPr>
        <p:txBody>
          <a:bodyPr anchor="b"/>
          <a:lstStyle>
            <a:lvl1pPr marL="0" indent="0">
              <a:buNone/>
              <a:defRPr sz="760" b="0" i="0">
                <a:latin typeface="Source Sans Pro" panose="020B0503030403020204" pitchFamily="34" charset="0"/>
              </a:defRPr>
            </a:lvl1pPr>
            <a:lvl2pPr marL="144660" indent="0">
              <a:buNone/>
              <a:defRPr sz="634" b="1"/>
            </a:lvl2pPr>
            <a:lvl3pPr marL="289320" indent="0">
              <a:buNone/>
              <a:defRPr sz="571" b="1"/>
            </a:lvl3pPr>
            <a:lvl4pPr marL="433979" indent="0">
              <a:buNone/>
              <a:defRPr sz="506" b="1"/>
            </a:lvl4pPr>
            <a:lvl5pPr marL="578639" indent="0">
              <a:buNone/>
              <a:defRPr sz="506" b="1"/>
            </a:lvl5pPr>
            <a:lvl6pPr marL="723298" indent="0">
              <a:buNone/>
              <a:defRPr sz="506" b="1"/>
            </a:lvl6pPr>
            <a:lvl7pPr marL="867958" indent="0">
              <a:buNone/>
              <a:defRPr sz="506" b="1"/>
            </a:lvl7pPr>
            <a:lvl8pPr marL="1012616" indent="0">
              <a:buNone/>
              <a:defRPr sz="506" b="1"/>
            </a:lvl8pPr>
            <a:lvl9pPr marL="1157276" indent="0">
              <a:buNone/>
              <a:defRPr sz="506" b="1"/>
            </a:lvl9pPr>
          </a:lstStyle>
          <a:p>
            <a:pPr lvl="0"/>
            <a:r>
              <a:rPr lang="en-GB"/>
              <a:t>Click to edit Master text styles</a:t>
            </a:r>
          </a:p>
        </p:txBody>
      </p:sp>
      <p:sp>
        <p:nvSpPr>
          <p:cNvPr id="4" name="Content Placeholder 3">
            <a:extLst>
              <a:ext uri="{FF2B5EF4-FFF2-40B4-BE49-F238E27FC236}">
                <a16:creationId xmlns:a16="http://schemas.microsoft.com/office/drawing/2014/main" id="{47999C10-0786-6AB2-AA7D-6C44734313F2}"/>
              </a:ext>
            </a:extLst>
          </p:cNvPr>
          <p:cNvSpPr>
            <a:spLocks noGrp="1"/>
          </p:cNvSpPr>
          <p:nvPr>
            <p:ph sz="half" idx="2"/>
          </p:nvPr>
        </p:nvSpPr>
        <p:spPr>
          <a:xfrm>
            <a:off x="840320" y="2505076"/>
            <a:ext cx="5158316" cy="3684588"/>
          </a:xfrm>
          <a:prstGeom prst="rect">
            <a:avLst/>
          </a:prstGeom>
        </p:spPr>
        <p:txBody>
          <a:bodyPr/>
          <a:lstStyle>
            <a:lvl1pPr>
              <a:defRPr b="0" i="0">
                <a:latin typeface="Source Sans Pro" panose="020B0503030403020204" pitchFamily="34" charset="0"/>
              </a:defRPr>
            </a:lvl1pPr>
            <a:lvl2pPr>
              <a:defRPr b="0" i="0">
                <a:latin typeface="Source Sans Pro" panose="020B0503030403020204" pitchFamily="34" charset="0"/>
              </a:defRPr>
            </a:lvl2pPr>
            <a:lvl3pPr>
              <a:defRPr b="0" i="0">
                <a:latin typeface="Source Sans Pro" panose="020B0503030403020204" pitchFamily="34" charset="0"/>
              </a:defRPr>
            </a:lvl3pPr>
            <a:lvl4pPr>
              <a:defRPr b="0" i="0">
                <a:latin typeface="Source Sans Pro" panose="020B0503030403020204" pitchFamily="34" charset="0"/>
              </a:defRPr>
            </a:lvl4pPr>
            <a:lvl5pPr>
              <a:defRPr b="0" i="0">
                <a:latin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5" name="Text Placeholder 4">
            <a:extLst>
              <a:ext uri="{FF2B5EF4-FFF2-40B4-BE49-F238E27FC236}">
                <a16:creationId xmlns:a16="http://schemas.microsoft.com/office/drawing/2014/main" id="{AF659507-8DA6-847C-B833-F6FC056A5E64}"/>
              </a:ext>
            </a:extLst>
          </p:cNvPr>
          <p:cNvSpPr>
            <a:spLocks noGrp="1"/>
          </p:cNvSpPr>
          <p:nvPr>
            <p:ph type="body" sz="quarter" idx="3"/>
          </p:nvPr>
        </p:nvSpPr>
        <p:spPr>
          <a:xfrm>
            <a:off x="6172200" y="1681164"/>
            <a:ext cx="5183717" cy="823912"/>
          </a:xfrm>
          <a:prstGeom prst="rect">
            <a:avLst/>
          </a:prstGeom>
        </p:spPr>
        <p:txBody>
          <a:bodyPr anchor="b"/>
          <a:lstStyle>
            <a:lvl1pPr marL="0" indent="0">
              <a:buNone/>
              <a:defRPr sz="760" b="0" i="0">
                <a:latin typeface="Source Sans Pro" panose="020B0503030403020204" pitchFamily="34" charset="0"/>
              </a:defRPr>
            </a:lvl1pPr>
            <a:lvl2pPr marL="144660" indent="0">
              <a:buNone/>
              <a:defRPr sz="634" b="1"/>
            </a:lvl2pPr>
            <a:lvl3pPr marL="289320" indent="0">
              <a:buNone/>
              <a:defRPr sz="571" b="1"/>
            </a:lvl3pPr>
            <a:lvl4pPr marL="433979" indent="0">
              <a:buNone/>
              <a:defRPr sz="506" b="1"/>
            </a:lvl4pPr>
            <a:lvl5pPr marL="578639" indent="0">
              <a:buNone/>
              <a:defRPr sz="506" b="1"/>
            </a:lvl5pPr>
            <a:lvl6pPr marL="723298" indent="0">
              <a:buNone/>
              <a:defRPr sz="506" b="1"/>
            </a:lvl6pPr>
            <a:lvl7pPr marL="867958" indent="0">
              <a:buNone/>
              <a:defRPr sz="506" b="1"/>
            </a:lvl7pPr>
            <a:lvl8pPr marL="1012616" indent="0">
              <a:buNone/>
              <a:defRPr sz="506" b="1"/>
            </a:lvl8pPr>
            <a:lvl9pPr marL="1157276" indent="0">
              <a:buNone/>
              <a:defRPr sz="506" b="1"/>
            </a:lvl9pPr>
          </a:lstStyle>
          <a:p>
            <a:pPr lvl="0"/>
            <a:r>
              <a:rPr lang="en-GB"/>
              <a:t>Click to edit Master text styles</a:t>
            </a:r>
          </a:p>
        </p:txBody>
      </p:sp>
      <p:sp>
        <p:nvSpPr>
          <p:cNvPr id="6" name="Content Placeholder 5">
            <a:extLst>
              <a:ext uri="{FF2B5EF4-FFF2-40B4-BE49-F238E27FC236}">
                <a16:creationId xmlns:a16="http://schemas.microsoft.com/office/drawing/2014/main" id="{519049A9-66C3-704A-FEBC-472DDB88FD1F}"/>
              </a:ext>
            </a:extLst>
          </p:cNvPr>
          <p:cNvSpPr>
            <a:spLocks noGrp="1"/>
          </p:cNvSpPr>
          <p:nvPr>
            <p:ph sz="quarter" idx="4"/>
          </p:nvPr>
        </p:nvSpPr>
        <p:spPr>
          <a:xfrm>
            <a:off x="6172200" y="2505076"/>
            <a:ext cx="5183717" cy="3684588"/>
          </a:xfrm>
          <a:prstGeom prst="rect">
            <a:avLst/>
          </a:prstGeom>
        </p:spPr>
        <p:txBody>
          <a:bodyPr/>
          <a:lstStyle>
            <a:lvl1pPr>
              <a:defRPr b="0" i="0">
                <a:latin typeface="Source Sans Pro" panose="020B0503030403020204" pitchFamily="34" charset="0"/>
              </a:defRPr>
            </a:lvl1pPr>
            <a:lvl2pPr>
              <a:defRPr b="0" i="0">
                <a:latin typeface="Source Sans Pro" panose="020B0503030403020204" pitchFamily="34" charset="0"/>
              </a:defRPr>
            </a:lvl2pPr>
            <a:lvl3pPr>
              <a:defRPr b="0" i="0">
                <a:latin typeface="Source Sans Pro" panose="020B0503030403020204" pitchFamily="34" charset="0"/>
              </a:defRPr>
            </a:lvl3pPr>
            <a:lvl4pPr>
              <a:defRPr b="0" i="0">
                <a:latin typeface="Source Sans Pro" panose="020B0503030403020204" pitchFamily="34" charset="0"/>
              </a:defRPr>
            </a:lvl4pPr>
            <a:lvl5pPr>
              <a:defRPr b="0" i="0">
                <a:latin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7" name="Date Placeholder 6">
            <a:extLst>
              <a:ext uri="{FF2B5EF4-FFF2-40B4-BE49-F238E27FC236}">
                <a16:creationId xmlns:a16="http://schemas.microsoft.com/office/drawing/2014/main" id="{37EDC515-31EC-0A74-B198-8DDC894FAF0C}"/>
              </a:ext>
            </a:extLst>
          </p:cNvPr>
          <p:cNvSpPr>
            <a:spLocks noGrp="1"/>
          </p:cNvSpPr>
          <p:nvPr>
            <p:ph type="dt" sz="half" idx="10"/>
          </p:nvPr>
        </p:nvSpPr>
        <p:spPr>
          <a:xfrm>
            <a:off x="838200" y="6356364"/>
            <a:ext cx="27432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8" name="Footer Placeholder 7">
            <a:extLst>
              <a:ext uri="{FF2B5EF4-FFF2-40B4-BE49-F238E27FC236}">
                <a16:creationId xmlns:a16="http://schemas.microsoft.com/office/drawing/2014/main" id="{5F7BD3A2-379E-27FC-EB63-2F72128634A2}"/>
              </a:ext>
            </a:extLst>
          </p:cNvPr>
          <p:cNvSpPr>
            <a:spLocks noGrp="1"/>
          </p:cNvSpPr>
          <p:nvPr>
            <p:ph type="ftr" sz="quarter" idx="11"/>
          </p:nvPr>
        </p:nvSpPr>
        <p:spPr>
          <a:xfrm>
            <a:off x="4038600" y="6356364"/>
            <a:ext cx="41148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9" name="Slide Number Placeholder 8">
            <a:extLst>
              <a:ext uri="{FF2B5EF4-FFF2-40B4-BE49-F238E27FC236}">
                <a16:creationId xmlns:a16="http://schemas.microsoft.com/office/drawing/2014/main" id="{D10ACD9C-E0E9-8EF1-94D8-404CD6E8069A}"/>
              </a:ext>
            </a:extLst>
          </p:cNvPr>
          <p:cNvSpPr>
            <a:spLocks noGrp="1"/>
          </p:cNvSpPr>
          <p:nvPr>
            <p:ph type="sldNum" sz="quarter" idx="12"/>
          </p:nvPr>
        </p:nvSpPr>
        <p:spPr>
          <a:xfrm>
            <a:off x="8610600" y="6356364"/>
            <a:ext cx="2743200" cy="365125"/>
          </a:xfrm>
          <a:prstGeom prst="rect">
            <a:avLst/>
          </a:prstGeom>
        </p:spPr>
        <p:txBody>
          <a:bodyPr/>
          <a:lstStyle>
            <a:lvl1pPr>
              <a:defRPr b="0" i="0">
                <a:latin typeface="Source Sans Pro" panose="020B0503030403020204" pitchFamily="34" charset="0"/>
              </a:defRPr>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1004043338"/>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4FBD923-0D75-C034-7076-65C2D75822FC}"/>
              </a:ext>
            </a:extLst>
          </p:cNvPr>
          <p:cNvSpPr>
            <a:spLocks noGrp="1"/>
          </p:cNvSpPr>
          <p:nvPr>
            <p:ph type="title"/>
          </p:nvPr>
        </p:nvSpPr>
        <p:spPr>
          <a:xfrm>
            <a:off x="840325" y="457200"/>
            <a:ext cx="3932767" cy="1600200"/>
          </a:xfrm>
          <a:prstGeom prst="rect">
            <a:avLst/>
          </a:prstGeom>
        </p:spPr>
        <p:txBody>
          <a:bodyPr anchor="b"/>
          <a:lstStyle>
            <a:lvl1pPr>
              <a:defRPr sz="1013"/>
            </a:lvl1pPr>
          </a:lstStyle>
          <a:p>
            <a:r>
              <a:rPr lang="en-GB"/>
              <a:t>Click to edit Master title style</a:t>
            </a:r>
            <a:endParaRPr lang="en-HU"/>
          </a:p>
        </p:txBody>
      </p:sp>
      <p:sp>
        <p:nvSpPr>
          <p:cNvPr id="3" name="Content Placeholder 2">
            <a:extLst>
              <a:ext uri="{FF2B5EF4-FFF2-40B4-BE49-F238E27FC236}">
                <a16:creationId xmlns:a16="http://schemas.microsoft.com/office/drawing/2014/main" id="{2E8DF000-7A3B-DE2B-546C-5AE8122BBB93}"/>
              </a:ext>
            </a:extLst>
          </p:cNvPr>
          <p:cNvSpPr>
            <a:spLocks noGrp="1"/>
          </p:cNvSpPr>
          <p:nvPr>
            <p:ph idx="1"/>
          </p:nvPr>
        </p:nvSpPr>
        <p:spPr>
          <a:xfrm>
            <a:off x="5183717" y="987437"/>
            <a:ext cx="6172200" cy="4873625"/>
          </a:xfrm>
          <a:prstGeom prst="rect">
            <a:avLst/>
          </a:prstGeom>
        </p:spPr>
        <p:txBody>
          <a:bodyPr/>
          <a:lstStyle>
            <a:lvl1pPr>
              <a:defRPr sz="1013" b="0" i="0">
                <a:latin typeface="Source Sans Pro" panose="020B0503030403020204" pitchFamily="34" charset="0"/>
              </a:defRPr>
            </a:lvl1pPr>
            <a:lvl2pPr>
              <a:defRPr sz="887" b="0" i="0">
                <a:latin typeface="Source Sans Pro" panose="020B0503030403020204" pitchFamily="34" charset="0"/>
              </a:defRPr>
            </a:lvl2pPr>
            <a:lvl3pPr>
              <a:defRPr sz="760" b="0" i="0">
                <a:latin typeface="Source Sans Pro" panose="020B0503030403020204" pitchFamily="34" charset="0"/>
              </a:defRPr>
            </a:lvl3pPr>
            <a:lvl4pPr>
              <a:defRPr sz="634" b="0" i="0">
                <a:latin typeface="Source Sans Pro" panose="020B0503030403020204" pitchFamily="34" charset="0"/>
              </a:defRPr>
            </a:lvl4pPr>
            <a:lvl5pPr>
              <a:defRPr sz="634" b="0" i="0">
                <a:latin typeface="Source Sans Pro" panose="020B0503030403020204" pitchFamily="34" charset="0"/>
              </a:defRPr>
            </a:lvl5pPr>
            <a:lvl6pPr>
              <a:defRPr sz="634"/>
            </a:lvl6pPr>
            <a:lvl7pPr>
              <a:defRPr sz="634"/>
            </a:lvl7pPr>
            <a:lvl8pPr>
              <a:defRPr sz="634"/>
            </a:lvl8pPr>
            <a:lvl9pPr>
              <a:defRPr sz="634"/>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4" name="Text Placeholder 3">
            <a:extLst>
              <a:ext uri="{FF2B5EF4-FFF2-40B4-BE49-F238E27FC236}">
                <a16:creationId xmlns:a16="http://schemas.microsoft.com/office/drawing/2014/main" id="{D61E5A3E-517C-8D15-8DA3-875DFCB7600E}"/>
              </a:ext>
            </a:extLst>
          </p:cNvPr>
          <p:cNvSpPr>
            <a:spLocks noGrp="1"/>
          </p:cNvSpPr>
          <p:nvPr>
            <p:ph type="body" sz="half" idx="2"/>
          </p:nvPr>
        </p:nvSpPr>
        <p:spPr>
          <a:xfrm>
            <a:off x="840325" y="2057400"/>
            <a:ext cx="3932767" cy="3811588"/>
          </a:xfrm>
          <a:prstGeom prst="rect">
            <a:avLst/>
          </a:prstGeom>
        </p:spPr>
        <p:txBody>
          <a:bodyPr/>
          <a:lstStyle>
            <a:lvl1pPr marL="0" indent="0">
              <a:buNone/>
              <a:defRPr sz="506" b="0" i="0">
                <a:latin typeface="Source Sans Pro" panose="020B0503030403020204" pitchFamily="34" charset="0"/>
              </a:defRPr>
            </a:lvl1pPr>
            <a:lvl2pPr marL="144660" indent="0">
              <a:buNone/>
              <a:defRPr sz="443"/>
            </a:lvl2pPr>
            <a:lvl3pPr marL="289320" indent="0">
              <a:buNone/>
              <a:defRPr sz="380"/>
            </a:lvl3pPr>
            <a:lvl4pPr marL="433979" indent="0">
              <a:buNone/>
              <a:defRPr sz="316"/>
            </a:lvl4pPr>
            <a:lvl5pPr marL="578639" indent="0">
              <a:buNone/>
              <a:defRPr sz="316"/>
            </a:lvl5pPr>
            <a:lvl6pPr marL="723298" indent="0">
              <a:buNone/>
              <a:defRPr sz="316"/>
            </a:lvl6pPr>
            <a:lvl7pPr marL="867958" indent="0">
              <a:buNone/>
              <a:defRPr sz="316"/>
            </a:lvl7pPr>
            <a:lvl8pPr marL="1012616" indent="0">
              <a:buNone/>
              <a:defRPr sz="316"/>
            </a:lvl8pPr>
            <a:lvl9pPr marL="1157276" indent="0">
              <a:buNone/>
              <a:defRPr sz="316"/>
            </a:lvl9pPr>
          </a:lstStyle>
          <a:p>
            <a:pPr lvl="0"/>
            <a:r>
              <a:rPr lang="en-GB"/>
              <a:t>Click to edit Master text styles</a:t>
            </a:r>
          </a:p>
        </p:txBody>
      </p:sp>
      <p:sp>
        <p:nvSpPr>
          <p:cNvPr id="5" name="Date Placeholder 4">
            <a:extLst>
              <a:ext uri="{FF2B5EF4-FFF2-40B4-BE49-F238E27FC236}">
                <a16:creationId xmlns:a16="http://schemas.microsoft.com/office/drawing/2014/main" id="{C0A14C6C-AA3E-E4BF-7966-36327E2563C9}"/>
              </a:ext>
            </a:extLst>
          </p:cNvPr>
          <p:cNvSpPr>
            <a:spLocks noGrp="1"/>
          </p:cNvSpPr>
          <p:nvPr>
            <p:ph type="dt" sz="half" idx="10"/>
          </p:nvPr>
        </p:nvSpPr>
        <p:spPr>
          <a:xfrm>
            <a:off x="838200" y="6356364"/>
            <a:ext cx="27432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6" name="Footer Placeholder 5">
            <a:extLst>
              <a:ext uri="{FF2B5EF4-FFF2-40B4-BE49-F238E27FC236}">
                <a16:creationId xmlns:a16="http://schemas.microsoft.com/office/drawing/2014/main" id="{37893C6F-E2A0-AA22-175A-B2E731A5BA95}"/>
              </a:ext>
            </a:extLst>
          </p:cNvPr>
          <p:cNvSpPr>
            <a:spLocks noGrp="1"/>
          </p:cNvSpPr>
          <p:nvPr>
            <p:ph type="ftr" sz="quarter" idx="11"/>
          </p:nvPr>
        </p:nvSpPr>
        <p:spPr>
          <a:xfrm>
            <a:off x="4038600" y="6356364"/>
            <a:ext cx="41148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7" name="Slide Number Placeholder 6">
            <a:extLst>
              <a:ext uri="{FF2B5EF4-FFF2-40B4-BE49-F238E27FC236}">
                <a16:creationId xmlns:a16="http://schemas.microsoft.com/office/drawing/2014/main" id="{A8992E57-B208-AD95-37F6-D4F9819147E1}"/>
              </a:ext>
            </a:extLst>
          </p:cNvPr>
          <p:cNvSpPr>
            <a:spLocks noGrp="1"/>
          </p:cNvSpPr>
          <p:nvPr>
            <p:ph type="sldNum" sz="quarter" idx="12"/>
          </p:nvPr>
        </p:nvSpPr>
        <p:spPr>
          <a:xfrm>
            <a:off x="8610600" y="6356364"/>
            <a:ext cx="2743200" cy="365125"/>
          </a:xfrm>
          <a:prstGeom prst="rect">
            <a:avLst/>
          </a:prstGeom>
        </p:spPr>
        <p:txBody>
          <a:bodyPr/>
          <a:lstStyle>
            <a:lvl1pPr>
              <a:defRPr b="0" i="0">
                <a:latin typeface="Source Sans Pro" panose="020B0503030403020204" pitchFamily="34" charset="0"/>
              </a:defRPr>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2508947922"/>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B40235-F197-5278-1E45-E66DA13DC74A}"/>
              </a:ext>
            </a:extLst>
          </p:cNvPr>
          <p:cNvSpPr>
            <a:spLocks noGrp="1"/>
          </p:cNvSpPr>
          <p:nvPr>
            <p:ph type="title"/>
          </p:nvPr>
        </p:nvSpPr>
        <p:spPr>
          <a:xfrm>
            <a:off x="840325" y="457200"/>
            <a:ext cx="3932767" cy="1600200"/>
          </a:xfrm>
          <a:prstGeom prst="rect">
            <a:avLst/>
          </a:prstGeom>
        </p:spPr>
        <p:txBody>
          <a:bodyPr anchor="b"/>
          <a:lstStyle>
            <a:lvl1pPr>
              <a:defRPr sz="1013"/>
            </a:lvl1pPr>
          </a:lstStyle>
          <a:p>
            <a:r>
              <a:rPr lang="en-GB"/>
              <a:t>Click to edit Master title style</a:t>
            </a:r>
            <a:endParaRPr lang="en-HU"/>
          </a:p>
        </p:txBody>
      </p:sp>
      <p:sp>
        <p:nvSpPr>
          <p:cNvPr id="3" name="Picture Placeholder 2">
            <a:extLst>
              <a:ext uri="{FF2B5EF4-FFF2-40B4-BE49-F238E27FC236}">
                <a16:creationId xmlns:a16="http://schemas.microsoft.com/office/drawing/2014/main" id="{8CF92993-46C8-EE9E-7A3A-A66A7409A96A}"/>
              </a:ext>
            </a:extLst>
          </p:cNvPr>
          <p:cNvSpPr>
            <a:spLocks noGrp="1"/>
          </p:cNvSpPr>
          <p:nvPr>
            <p:ph type="pic" idx="1"/>
          </p:nvPr>
        </p:nvSpPr>
        <p:spPr>
          <a:xfrm>
            <a:off x="5183717" y="987437"/>
            <a:ext cx="6172200" cy="4873625"/>
          </a:xfrm>
          <a:prstGeom prst="rect">
            <a:avLst/>
          </a:prstGeom>
        </p:spPr>
        <p:txBody>
          <a:bodyPr/>
          <a:lstStyle>
            <a:lvl1pPr marL="0" indent="0">
              <a:buNone/>
              <a:defRPr sz="1013" b="0" i="0">
                <a:latin typeface="Source Sans Pro" panose="020B0503030403020204" pitchFamily="34" charset="0"/>
              </a:defRPr>
            </a:lvl1pPr>
            <a:lvl2pPr marL="144660" indent="0">
              <a:buNone/>
              <a:defRPr sz="887"/>
            </a:lvl2pPr>
            <a:lvl3pPr marL="289320" indent="0">
              <a:buNone/>
              <a:defRPr sz="760"/>
            </a:lvl3pPr>
            <a:lvl4pPr marL="433979" indent="0">
              <a:buNone/>
              <a:defRPr sz="634"/>
            </a:lvl4pPr>
            <a:lvl5pPr marL="578639" indent="0">
              <a:buNone/>
              <a:defRPr sz="634"/>
            </a:lvl5pPr>
            <a:lvl6pPr marL="723298" indent="0">
              <a:buNone/>
              <a:defRPr sz="634"/>
            </a:lvl6pPr>
            <a:lvl7pPr marL="867958" indent="0">
              <a:buNone/>
              <a:defRPr sz="634"/>
            </a:lvl7pPr>
            <a:lvl8pPr marL="1012616" indent="0">
              <a:buNone/>
              <a:defRPr sz="634"/>
            </a:lvl8pPr>
            <a:lvl9pPr marL="1157276" indent="0">
              <a:buNone/>
              <a:defRPr sz="634"/>
            </a:lvl9pPr>
          </a:lstStyle>
          <a:p>
            <a:r>
              <a:rPr lang="en-GB"/>
              <a:t>Click icon to add picture</a:t>
            </a:r>
            <a:endParaRPr lang="en-HU" dirty="0"/>
          </a:p>
        </p:txBody>
      </p:sp>
      <p:sp>
        <p:nvSpPr>
          <p:cNvPr id="4" name="Text Placeholder 3">
            <a:extLst>
              <a:ext uri="{FF2B5EF4-FFF2-40B4-BE49-F238E27FC236}">
                <a16:creationId xmlns:a16="http://schemas.microsoft.com/office/drawing/2014/main" id="{5E961C96-EE6F-9D42-7349-8AE09AD6ED13}"/>
              </a:ext>
            </a:extLst>
          </p:cNvPr>
          <p:cNvSpPr>
            <a:spLocks noGrp="1"/>
          </p:cNvSpPr>
          <p:nvPr>
            <p:ph type="body" sz="half" idx="2"/>
          </p:nvPr>
        </p:nvSpPr>
        <p:spPr>
          <a:xfrm>
            <a:off x="840325" y="2057400"/>
            <a:ext cx="3932767" cy="3811588"/>
          </a:xfrm>
          <a:prstGeom prst="rect">
            <a:avLst/>
          </a:prstGeom>
        </p:spPr>
        <p:txBody>
          <a:bodyPr/>
          <a:lstStyle>
            <a:lvl1pPr marL="0" indent="0">
              <a:buNone/>
              <a:defRPr sz="506" b="0" i="0">
                <a:latin typeface="Source Sans Pro" panose="020B0503030403020204" pitchFamily="34" charset="0"/>
              </a:defRPr>
            </a:lvl1pPr>
            <a:lvl2pPr marL="144660" indent="0">
              <a:buNone/>
              <a:defRPr sz="443"/>
            </a:lvl2pPr>
            <a:lvl3pPr marL="289320" indent="0">
              <a:buNone/>
              <a:defRPr sz="380"/>
            </a:lvl3pPr>
            <a:lvl4pPr marL="433979" indent="0">
              <a:buNone/>
              <a:defRPr sz="316"/>
            </a:lvl4pPr>
            <a:lvl5pPr marL="578639" indent="0">
              <a:buNone/>
              <a:defRPr sz="316"/>
            </a:lvl5pPr>
            <a:lvl6pPr marL="723298" indent="0">
              <a:buNone/>
              <a:defRPr sz="316"/>
            </a:lvl6pPr>
            <a:lvl7pPr marL="867958" indent="0">
              <a:buNone/>
              <a:defRPr sz="316"/>
            </a:lvl7pPr>
            <a:lvl8pPr marL="1012616" indent="0">
              <a:buNone/>
              <a:defRPr sz="316"/>
            </a:lvl8pPr>
            <a:lvl9pPr marL="1157276" indent="0">
              <a:buNone/>
              <a:defRPr sz="316"/>
            </a:lvl9pPr>
          </a:lstStyle>
          <a:p>
            <a:pPr lvl="0"/>
            <a:r>
              <a:rPr lang="en-GB"/>
              <a:t>Click to edit Master text styles</a:t>
            </a:r>
          </a:p>
        </p:txBody>
      </p:sp>
      <p:sp>
        <p:nvSpPr>
          <p:cNvPr id="5" name="Date Placeholder 4">
            <a:extLst>
              <a:ext uri="{FF2B5EF4-FFF2-40B4-BE49-F238E27FC236}">
                <a16:creationId xmlns:a16="http://schemas.microsoft.com/office/drawing/2014/main" id="{E6EDDB67-E8B0-B2E3-E107-4EE64DBED16C}"/>
              </a:ext>
            </a:extLst>
          </p:cNvPr>
          <p:cNvSpPr>
            <a:spLocks noGrp="1"/>
          </p:cNvSpPr>
          <p:nvPr>
            <p:ph type="dt" sz="half" idx="10"/>
          </p:nvPr>
        </p:nvSpPr>
        <p:spPr>
          <a:xfrm>
            <a:off x="838200" y="6356364"/>
            <a:ext cx="27432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6" name="Footer Placeholder 5">
            <a:extLst>
              <a:ext uri="{FF2B5EF4-FFF2-40B4-BE49-F238E27FC236}">
                <a16:creationId xmlns:a16="http://schemas.microsoft.com/office/drawing/2014/main" id="{BF41BEF3-B2CE-4BFD-72E6-0832A47A30BE}"/>
              </a:ext>
            </a:extLst>
          </p:cNvPr>
          <p:cNvSpPr>
            <a:spLocks noGrp="1"/>
          </p:cNvSpPr>
          <p:nvPr>
            <p:ph type="ftr" sz="quarter" idx="11"/>
          </p:nvPr>
        </p:nvSpPr>
        <p:spPr>
          <a:xfrm>
            <a:off x="4038600" y="6356364"/>
            <a:ext cx="41148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7" name="Slide Number Placeholder 6">
            <a:extLst>
              <a:ext uri="{FF2B5EF4-FFF2-40B4-BE49-F238E27FC236}">
                <a16:creationId xmlns:a16="http://schemas.microsoft.com/office/drawing/2014/main" id="{AF29394B-481E-A120-14C4-F1FE603385F6}"/>
              </a:ext>
            </a:extLst>
          </p:cNvPr>
          <p:cNvSpPr>
            <a:spLocks noGrp="1"/>
          </p:cNvSpPr>
          <p:nvPr>
            <p:ph type="sldNum" sz="quarter" idx="12"/>
          </p:nvPr>
        </p:nvSpPr>
        <p:spPr>
          <a:xfrm>
            <a:off x="8610600" y="6356364"/>
            <a:ext cx="2743200" cy="365125"/>
          </a:xfrm>
          <a:prstGeom prst="rect">
            <a:avLst/>
          </a:prstGeom>
        </p:spPr>
        <p:txBody>
          <a:bodyPr/>
          <a:lstStyle>
            <a:lvl1pPr>
              <a:defRPr b="0" i="0">
                <a:latin typeface="Source Sans Pro" panose="020B0503030403020204" pitchFamily="34" charset="0"/>
              </a:defRPr>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435401232"/>
      </p:ext>
    </p:extLst>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FE0BFE-26AA-21AE-EAF1-5B642C080E95}"/>
              </a:ext>
            </a:extLst>
          </p:cNvPr>
          <p:cNvSpPr>
            <a:spLocks noGrp="1"/>
          </p:cNvSpPr>
          <p:nvPr>
            <p:ph type="title"/>
          </p:nvPr>
        </p:nvSpPr>
        <p:spPr>
          <a:xfrm>
            <a:off x="838200" y="365129"/>
            <a:ext cx="10515600" cy="1325563"/>
          </a:xfrm>
          <a:prstGeom prst="rect">
            <a:avLst/>
          </a:prstGeom>
        </p:spPr>
        <p:txBody>
          <a:bodyPr/>
          <a:lstStyle/>
          <a:p>
            <a:r>
              <a:rPr lang="en-GB"/>
              <a:t>Click to edit Master title style</a:t>
            </a:r>
            <a:endParaRPr lang="en-HU"/>
          </a:p>
        </p:txBody>
      </p:sp>
      <p:sp>
        <p:nvSpPr>
          <p:cNvPr id="3" name="Vertical Text Placeholder 2">
            <a:extLst>
              <a:ext uri="{FF2B5EF4-FFF2-40B4-BE49-F238E27FC236}">
                <a16:creationId xmlns:a16="http://schemas.microsoft.com/office/drawing/2014/main" id="{8781FBF4-9267-2232-219B-D07AE6B10261}"/>
              </a:ext>
            </a:extLst>
          </p:cNvPr>
          <p:cNvSpPr>
            <a:spLocks noGrp="1"/>
          </p:cNvSpPr>
          <p:nvPr>
            <p:ph type="body" orient="vert" idx="1"/>
          </p:nvPr>
        </p:nvSpPr>
        <p:spPr>
          <a:xfrm>
            <a:off x="838200" y="1825627"/>
            <a:ext cx="10515600" cy="4351338"/>
          </a:xfrm>
          <a:prstGeom prst="rect">
            <a:avLst/>
          </a:prstGeom>
        </p:spPr>
        <p:txBody>
          <a:bodyPr vert="eaVert"/>
          <a:lstStyle>
            <a:lvl1pPr>
              <a:defRPr b="0" i="0">
                <a:latin typeface="Source Sans Pro" panose="020B0503030403020204" pitchFamily="34" charset="0"/>
              </a:defRPr>
            </a:lvl1pPr>
            <a:lvl2pPr>
              <a:defRPr b="0" i="0">
                <a:latin typeface="Source Sans Pro" panose="020B0503030403020204" pitchFamily="34" charset="0"/>
              </a:defRPr>
            </a:lvl2pPr>
            <a:lvl3pPr>
              <a:defRPr b="0" i="0">
                <a:latin typeface="Source Sans Pro" panose="020B0503030403020204" pitchFamily="34" charset="0"/>
              </a:defRPr>
            </a:lvl3pPr>
            <a:lvl4pPr>
              <a:defRPr b="0" i="0">
                <a:latin typeface="Source Sans Pro" panose="020B0503030403020204" pitchFamily="34" charset="0"/>
              </a:defRPr>
            </a:lvl4pPr>
            <a:lvl5pPr>
              <a:defRPr b="0" i="0">
                <a:latin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4" name="Date Placeholder 3">
            <a:extLst>
              <a:ext uri="{FF2B5EF4-FFF2-40B4-BE49-F238E27FC236}">
                <a16:creationId xmlns:a16="http://schemas.microsoft.com/office/drawing/2014/main" id="{43CF40F7-8478-C681-E991-36DA19795E2F}"/>
              </a:ext>
            </a:extLst>
          </p:cNvPr>
          <p:cNvSpPr>
            <a:spLocks noGrp="1"/>
          </p:cNvSpPr>
          <p:nvPr>
            <p:ph type="dt" sz="half" idx="10"/>
          </p:nvPr>
        </p:nvSpPr>
        <p:spPr>
          <a:xfrm>
            <a:off x="838200" y="6356364"/>
            <a:ext cx="27432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5" name="Footer Placeholder 4">
            <a:extLst>
              <a:ext uri="{FF2B5EF4-FFF2-40B4-BE49-F238E27FC236}">
                <a16:creationId xmlns:a16="http://schemas.microsoft.com/office/drawing/2014/main" id="{D87189D6-2C90-8377-B2A0-F86D33A7F6F8}"/>
              </a:ext>
            </a:extLst>
          </p:cNvPr>
          <p:cNvSpPr>
            <a:spLocks noGrp="1"/>
          </p:cNvSpPr>
          <p:nvPr>
            <p:ph type="ftr" sz="quarter" idx="11"/>
          </p:nvPr>
        </p:nvSpPr>
        <p:spPr>
          <a:xfrm>
            <a:off x="4038600" y="6356364"/>
            <a:ext cx="41148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6" name="Slide Number Placeholder 5">
            <a:extLst>
              <a:ext uri="{FF2B5EF4-FFF2-40B4-BE49-F238E27FC236}">
                <a16:creationId xmlns:a16="http://schemas.microsoft.com/office/drawing/2014/main" id="{F0298533-FB0F-8077-7FE5-4D13F607C827}"/>
              </a:ext>
            </a:extLst>
          </p:cNvPr>
          <p:cNvSpPr>
            <a:spLocks noGrp="1"/>
          </p:cNvSpPr>
          <p:nvPr>
            <p:ph type="sldNum" sz="quarter" idx="12"/>
          </p:nvPr>
        </p:nvSpPr>
        <p:spPr>
          <a:xfrm>
            <a:off x="8610600" y="6356364"/>
            <a:ext cx="2743200" cy="365125"/>
          </a:xfrm>
          <a:prstGeom prst="rect">
            <a:avLst/>
          </a:prstGeom>
        </p:spPr>
        <p:txBody>
          <a:bodyPr/>
          <a:lstStyle>
            <a:lvl1pPr>
              <a:defRPr b="0" i="0">
                <a:latin typeface="Source Sans Pro" panose="020B0503030403020204" pitchFamily="34" charset="0"/>
              </a:defRPr>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3364472829"/>
      </p:ext>
    </p:extLst>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92554A8E-70DD-F88C-C7D2-E383D87B452B}"/>
              </a:ext>
            </a:extLst>
          </p:cNvPr>
          <p:cNvSpPr>
            <a:spLocks noGrp="1"/>
          </p:cNvSpPr>
          <p:nvPr>
            <p:ph type="title" orient="vert"/>
          </p:nvPr>
        </p:nvSpPr>
        <p:spPr>
          <a:xfrm>
            <a:off x="8724902" y="365125"/>
            <a:ext cx="2628900" cy="5811838"/>
          </a:xfrm>
          <a:prstGeom prst="rect">
            <a:avLst/>
          </a:prstGeom>
        </p:spPr>
        <p:txBody>
          <a:bodyPr vert="eaVert"/>
          <a:lstStyle/>
          <a:p>
            <a:r>
              <a:rPr lang="en-GB"/>
              <a:t>Click to edit Master title style</a:t>
            </a:r>
            <a:endParaRPr lang="en-HU"/>
          </a:p>
        </p:txBody>
      </p:sp>
      <p:sp>
        <p:nvSpPr>
          <p:cNvPr id="3" name="Vertical Text Placeholder 2">
            <a:extLst>
              <a:ext uri="{FF2B5EF4-FFF2-40B4-BE49-F238E27FC236}">
                <a16:creationId xmlns:a16="http://schemas.microsoft.com/office/drawing/2014/main" id="{BE424485-729D-BC12-DB9F-C38FD43FFB0F}"/>
              </a:ext>
            </a:extLst>
          </p:cNvPr>
          <p:cNvSpPr>
            <a:spLocks noGrp="1"/>
          </p:cNvSpPr>
          <p:nvPr>
            <p:ph type="body" orient="vert" idx="1"/>
          </p:nvPr>
        </p:nvSpPr>
        <p:spPr>
          <a:xfrm>
            <a:off x="838204" y="365125"/>
            <a:ext cx="7683500" cy="5811838"/>
          </a:xfrm>
          <a:prstGeom prst="rect">
            <a:avLst/>
          </a:prstGeom>
        </p:spPr>
        <p:txBody>
          <a:bodyPr vert="eaVert"/>
          <a:lstStyle>
            <a:lvl1pPr>
              <a:defRPr b="0" i="0">
                <a:latin typeface="Source Sans Pro" panose="020B0503030403020204" pitchFamily="34" charset="0"/>
              </a:defRPr>
            </a:lvl1pPr>
            <a:lvl2pPr>
              <a:defRPr b="0" i="0">
                <a:latin typeface="Source Sans Pro" panose="020B0503030403020204" pitchFamily="34" charset="0"/>
              </a:defRPr>
            </a:lvl2pPr>
            <a:lvl3pPr>
              <a:defRPr b="0" i="0">
                <a:latin typeface="Source Sans Pro" panose="020B0503030403020204" pitchFamily="34" charset="0"/>
              </a:defRPr>
            </a:lvl3pPr>
            <a:lvl4pPr>
              <a:defRPr b="0" i="0">
                <a:latin typeface="Source Sans Pro" panose="020B0503030403020204" pitchFamily="34" charset="0"/>
              </a:defRPr>
            </a:lvl4pPr>
            <a:lvl5pPr>
              <a:defRPr b="0" i="0">
                <a:latin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4" name="Date Placeholder 3">
            <a:extLst>
              <a:ext uri="{FF2B5EF4-FFF2-40B4-BE49-F238E27FC236}">
                <a16:creationId xmlns:a16="http://schemas.microsoft.com/office/drawing/2014/main" id="{B4877F69-7266-BD75-21D7-966FB6F51902}"/>
              </a:ext>
            </a:extLst>
          </p:cNvPr>
          <p:cNvSpPr>
            <a:spLocks noGrp="1"/>
          </p:cNvSpPr>
          <p:nvPr>
            <p:ph type="dt" sz="half" idx="10"/>
          </p:nvPr>
        </p:nvSpPr>
        <p:spPr>
          <a:xfrm>
            <a:off x="838200" y="6356364"/>
            <a:ext cx="27432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5" name="Footer Placeholder 4">
            <a:extLst>
              <a:ext uri="{FF2B5EF4-FFF2-40B4-BE49-F238E27FC236}">
                <a16:creationId xmlns:a16="http://schemas.microsoft.com/office/drawing/2014/main" id="{DA99AF3B-681A-29B0-A4A0-FB412D36E9F4}"/>
              </a:ext>
            </a:extLst>
          </p:cNvPr>
          <p:cNvSpPr>
            <a:spLocks noGrp="1"/>
          </p:cNvSpPr>
          <p:nvPr>
            <p:ph type="ftr" sz="quarter" idx="11"/>
          </p:nvPr>
        </p:nvSpPr>
        <p:spPr>
          <a:xfrm>
            <a:off x="4038600" y="6356364"/>
            <a:ext cx="41148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6" name="Slide Number Placeholder 5">
            <a:extLst>
              <a:ext uri="{FF2B5EF4-FFF2-40B4-BE49-F238E27FC236}">
                <a16:creationId xmlns:a16="http://schemas.microsoft.com/office/drawing/2014/main" id="{BDB8B72B-6319-DDDA-7DCE-385DBB152BBD}"/>
              </a:ext>
            </a:extLst>
          </p:cNvPr>
          <p:cNvSpPr>
            <a:spLocks noGrp="1"/>
          </p:cNvSpPr>
          <p:nvPr>
            <p:ph type="sldNum" sz="quarter" idx="12"/>
          </p:nvPr>
        </p:nvSpPr>
        <p:spPr>
          <a:xfrm>
            <a:off x="8610600" y="6356364"/>
            <a:ext cx="2743200" cy="365125"/>
          </a:xfrm>
          <a:prstGeom prst="rect">
            <a:avLst/>
          </a:prstGeom>
        </p:spPr>
        <p:txBody>
          <a:bodyPr/>
          <a:lstStyle>
            <a:lvl1pPr>
              <a:defRPr b="0" i="0">
                <a:latin typeface="Source Sans Pro" panose="020B0503030403020204" pitchFamily="34" charset="0"/>
              </a:defRPr>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1470884039"/>
      </p:ext>
    </p:extLst>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preserve="1">
  <p:cSld name="1_Title Slide">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A3B6B8B3-FC6B-2C7A-B54D-5C7F445EC282}"/>
              </a:ext>
            </a:extLst>
          </p:cNvPr>
          <p:cNvSpPr/>
          <p:nvPr/>
        </p:nvSpPr>
        <p:spPr>
          <a:xfrm>
            <a:off x="0" y="6"/>
            <a:ext cx="12192000" cy="4286656"/>
          </a:xfrm>
          <a:prstGeom prst="rect">
            <a:avLst/>
          </a:prstGeom>
          <a:solidFill>
            <a:srgbClr val="ECF2F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1351" b="0" i="0" dirty="0">
              <a:latin typeface="Source Sans Pro" panose="020B0503030403020204" pitchFamily="34" charset="0"/>
            </a:endParaRPr>
          </a:p>
        </p:txBody>
      </p:sp>
      <p:sp>
        <p:nvSpPr>
          <p:cNvPr id="3" name="TextBox 2">
            <a:extLst>
              <a:ext uri="{FF2B5EF4-FFF2-40B4-BE49-F238E27FC236}">
                <a16:creationId xmlns:a16="http://schemas.microsoft.com/office/drawing/2014/main" id="{C74CF034-4E85-7CCA-6DB9-86763EEED558}"/>
              </a:ext>
            </a:extLst>
          </p:cNvPr>
          <p:cNvSpPr txBox="1"/>
          <p:nvPr/>
        </p:nvSpPr>
        <p:spPr>
          <a:xfrm>
            <a:off x="9766997" y="6370656"/>
            <a:ext cx="2425003" cy="300210"/>
          </a:xfrm>
          <a:prstGeom prst="rect">
            <a:avLst/>
          </a:prstGeom>
          <a:noFill/>
        </p:spPr>
        <p:txBody>
          <a:bodyPr wrap="square" rtlCol="0">
            <a:spAutoFit/>
          </a:bodyPr>
          <a:lstStyle/>
          <a:p>
            <a:r>
              <a:rPr lang="en-GB" sz="1351" dirty="0">
                <a:latin typeface="Source Sans Pro" panose="020B0503030403020204" pitchFamily="34" charset="0"/>
                <a:ea typeface="Source Sans Pro" panose="020B0503030403020204" pitchFamily="34" charset="0"/>
              </a:rPr>
              <a:t>Speaker name</a:t>
            </a:r>
            <a:endParaRPr lang="en-HU" sz="1351" dirty="0">
              <a:latin typeface="Source Sans Pro" panose="020B0503030403020204" pitchFamily="34" charset="0"/>
              <a:ea typeface="Source Sans Pro" panose="020B0503030403020204" pitchFamily="34" charset="0"/>
            </a:endParaRPr>
          </a:p>
        </p:txBody>
      </p:sp>
      <p:pic>
        <p:nvPicPr>
          <p:cNvPr id="4" name="Picture 3">
            <a:extLst>
              <a:ext uri="{FF2B5EF4-FFF2-40B4-BE49-F238E27FC236}">
                <a16:creationId xmlns:a16="http://schemas.microsoft.com/office/drawing/2014/main" id="{E2EABCB7-EE0F-91C5-1905-BD57D9E4410F}"/>
              </a:ext>
            </a:extLst>
          </p:cNvPr>
          <p:cNvPicPr>
            <a:picLocks noChangeAspect="1"/>
          </p:cNvPicPr>
          <p:nvPr/>
        </p:nvPicPr>
        <p:blipFill>
          <a:blip r:embed="rId2"/>
          <a:stretch>
            <a:fillRect/>
          </a:stretch>
        </p:blipFill>
        <p:spPr>
          <a:xfrm>
            <a:off x="0" y="2"/>
            <a:ext cx="8207344" cy="5038928"/>
          </a:xfrm>
          <a:prstGeom prst="rect">
            <a:avLst/>
          </a:prstGeom>
        </p:spPr>
      </p:pic>
      <p:sp>
        <p:nvSpPr>
          <p:cNvPr id="5" name="Rectangle 4">
            <a:extLst>
              <a:ext uri="{FF2B5EF4-FFF2-40B4-BE49-F238E27FC236}">
                <a16:creationId xmlns:a16="http://schemas.microsoft.com/office/drawing/2014/main" id="{5736E515-95BF-EE99-96B6-C11792F9F4D7}"/>
              </a:ext>
            </a:extLst>
          </p:cNvPr>
          <p:cNvSpPr/>
          <p:nvPr/>
        </p:nvSpPr>
        <p:spPr>
          <a:xfrm>
            <a:off x="0" y="6"/>
            <a:ext cx="12192000" cy="4286656"/>
          </a:xfrm>
          <a:prstGeom prst="rect">
            <a:avLst/>
          </a:prstGeom>
          <a:solidFill>
            <a:srgbClr val="ECF2F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1351" b="0" i="0" dirty="0">
              <a:latin typeface="Source Sans Pro" panose="020B0503030403020204" pitchFamily="34" charset="0"/>
            </a:endParaRPr>
          </a:p>
        </p:txBody>
      </p:sp>
      <p:sp>
        <p:nvSpPr>
          <p:cNvPr id="6" name="TextBox 5">
            <a:extLst>
              <a:ext uri="{FF2B5EF4-FFF2-40B4-BE49-F238E27FC236}">
                <a16:creationId xmlns:a16="http://schemas.microsoft.com/office/drawing/2014/main" id="{10BA821B-D391-B402-BC7D-59D70D1A95F0}"/>
              </a:ext>
            </a:extLst>
          </p:cNvPr>
          <p:cNvSpPr txBox="1"/>
          <p:nvPr/>
        </p:nvSpPr>
        <p:spPr>
          <a:xfrm>
            <a:off x="9766997" y="6370656"/>
            <a:ext cx="2425003" cy="300210"/>
          </a:xfrm>
          <a:prstGeom prst="rect">
            <a:avLst/>
          </a:prstGeom>
          <a:noFill/>
        </p:spPr>
        <p:txBody>
          <a:bodyPr wrap="square" rtlCol="0">
            <a:spAutoFit/>
          </a:bodyPr>
          <a:lstStyle/>
          <a:p>
            <a:r>
              <a:rPr lang="en-GB" sz="1351" b="0" i="0" dirty="0">
                <a:latin typeface="Source Sans Pro" panose="020B0503030403020204" pitchFamily="34" charset="0"/>
                <a:ea typeface="Source Sans Pro" panose="020B0503030403020204" pitchFamily="34" charset="0"/>
              </a:rPr>
              <a:t>Speaker name</a:t>
            </a:r>
            <a:endParaRPr lang="en-HU" sz="1351" b="0" i="0" dirty="0">
              <a:latin typeface="Source Sans Pro" panose="020B0503030403020204" pitchFamily="34" charset="0"/>
              <a:ea typeface="Source Sans Pro" panose="020B0503030403020204" pitchFamily="34" charset="0"/>
            </a:endParaRPr>
          </a:p>
        </p:txBody>
      </p:sp>
      <p:pic>
        <p:nvPicPr>
          <p:cNvPr id="7" name="Picture 6">
            <a:extLst>
              <a:ext uri="{FF2B5EF4-FFF2-40B4-BE49-F238E27FC236}">
                <a16:creationId xmlns:a16="http://schemas.microsoft.com/office/drawing/2014/main" id="{4C376310-F592-2557-AE2C-D802F7B7B5F8}"/>
              </a:ext>
            </a:extLst>
          </p:cNvPr>
          <p:cNvPicPr>
            <a:picLocks noChangeAspect="1"/>
          </p:cNvPicPr>
          <p:nvPr/>
        </p:nvPicPr>
        <p:blipFill>
          <a:blip r:embed="rId2"/>
          <a:stretch>
            <a:fillRect/>
          </a:stretch>
        </p:blipFill>
        <p:spPr>
          <a:xfrm>
            <a:off x="0" y="2"/>
            <a:ext cx="8207344" cy="5038928"/>
          </a:xfrm>
          <a:prstGeom prst="rect">
            <a:avLst/>
          </a:prstGeom>
        </p:spPr>
      </p:pic>
    </p:spTree>
    <p:extLst>
      <p:ext uri="{BB962C8B-B14F-4D97-AF65-F5344CB8AC3E}">
        <p14:creationId xmlns:p14="http://schemas.microsoft.com/office/powerpoint/2010/main" val="25198289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3">
            <a:extLst>
              <a:ext uri="{FF2B5EF4-FFF2-40B4-BE49-F238E27FC236}">
                <a16:creationId xmlns:a16="http://schemas.microsoft.com/office/drawing/2014/main" id="{7460F868-F8F5-4C1F-96DB-04C806D48FE9}"/>
              </a:ext>
            </a:extLst>
          </p:cNvPr>
          <p:cNvSpPr>
            <a:spLocks noGrp="1"/>
          </p:cNvSpPr>
          <p:nvPr>
            <p:ph type="dt" sz="half" idx="10"/>
          </p:nvPr>
        </p:nvSpPr>
        <p:spPr/>
        <p:txBody>
          <a:bodyPr/>
          <a:lstStyle>
            <a:lvl1pPr>
              <a:defRPr/>
            </a:lvl1pPr>
          </a:lstStyle>
          <a:p>
            <a:pPr>
              <a:defRPr/>
            </a:pPr>
            <a:endParaRPr lang="en-GB" altLang="en-US"/>
          </a:p>
        </p:txBody>
      </p:sp>
      <p:sp>
        <p:nvSpPr>
          <p:cNvPr id="4" name="Footer Placeholder 4">
            <a:extLst>
              <a:ext uri="{FF2B5EF4-FFF2-40B4-BE49-F238E27FC236}">
                <a16:creationId xmlns:a16="http://schemas.microsoft.com/office/drawing/2014/main" id="{641A0392-44C8-4ABF-87CF-17A490CB69C1}"/>
              </a:ext>
            </a:extLst>
          </p:cNvPr>
          <p:cNvSpPr>
            <a:spLocks noGrp="1"/>
          </p:cNvSpPr>
          <p:nvPr>
            <p:ph type="ftr" sz="quarter" idx="11"/>
          </p:nvPr>
        </p:nvSpPr>
        <p:spPr/>
        <p:txBody>
          <a:bodyPr/>
          <a:lstStyle>
            <a:lvl1pPr>
              <a:defRPr/>
            </a:lvl1pPr>
          </a:lstStyle>
          <a:p>
            <a:pPr>
              <a:defRPr/>
            </a:pPr>
            <a:endParaRPr lang="en-GB" altLang="en-US"/>
          </a:p>
        </p:txBody>
      </p:sp>
      <p:sp>
        <p:nvSpPr>
          <p:cNvPr id="5" name="Slide Number Placeholder 5">
            <a:extLst>
              <a:ext uri="{FF2B5EF4-FFF2-40B4-BE49-F238E27FC236}">
                <a16:creationId xmlns:a16="http://schemas.microsoft.com/office/drawing/2014/main" id="{6F0F8DF6-0883-4225-BF27-ECBA85403A62}"/>
              </a:ext>
            </a:extLst>
          </p:cNvPr>
          <p:cNvSpPr>
            <a:spLocks noGrp="1"/>
          </p:cNvSpPr>
          <p:nvPr>
            <p:ph type="sldNum" sz="quarter" idx="12"/>
          </p:nvPr>
        </p:nvSpPr>
        <p:spPr/>
        <p:txBody>
          <a:bodyPr/>
          <a:lstStyle>
            <a:lvl1pPr>
              <a:defRPr/>
            </a:lvl1pPr>
          </a:lstStyle>
          <a:p>
            <a:fld id="{16DA9C74-7303-4B0A-A91A-6921EDD45815}" type="slidenum">
              <a:rPr lang="en-GB" altLang="en-US"/>
              <a:pPr/>
              <a:t>‹#›</a:t>
            </a:fld>
            <a:endParaRPr lang="en-GB" altLang="en-US"/>
          </a:p>
        </p:txBody>
      </p:sp>
    </p:spTree>
    <p:extLst>
      <p:ext uri="{BB962C8B-B14F-4D97-AF65-F5344CB8AC3E}">
        <p14:creationId xmlns:p14="http://schemas.microsoft.com/office/powerpoint/2010/main" val="1499469567"/>
      </p:ext>
    </p:extLst>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type="title" preserve="1">
  <p:cSld name="2_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A996D52-1AF7-E914-A187-46061C9AEB51}"/>
              </a:ext>
            </a:extLst>
          </p:cNvPr>
          <p:cNvSpPr>
            <a:spLocks noGrp="1"/>
          </p:cNvSpPr>
          <p:nvPr>
            <p:ph type="ctrTitle"/>
          </p:nvPr>
        </p:nvSpPr>
        <p:spPr>
          <a:xfrm>
            <a:off x="1524000" y="1122364"/>
            <a:ext cx="9144000" cy="2387600"/>
          </a:xfrm>
          <a:prstGeom prst="rect">
            <a:avLst/>
          </a:prstGeom>
        </p:spPr>
        <p:txBody>
          <a:bodyPr anchor="b"/>
          <a:lstStyle>
            <a:lvl1pPr algn="ctr">
              <a:defRPr sz="1898"/>
            </a:lvl1pPr>
          </a:lstStyle>
          <a:p>
            <a:r>
              <a:rPr lang="en-GB"/>
              <a:t>Click to edit Master title style</a:t>
            </a:r>
            <a:endParaRPr lang="en-HU"/>
          </a:p>
        </p:txBody>
      </p:sp>
      <p:sp>
        <p:nvSpPr>
          <p:cNvPr id="3" name="Subtitle 2">
            <a:extLst>
              <a:ext uri="{FF2B5EF4-FFF2-40B4-BE49-F238E27FC236}">
                <a16:creationId xmlns:a16="http://schemas.microsoft.com/office/drawing/2014/main" id="{E2D0DE3C-17B6-1D43-F69A-6DC80FEF17B7}"/>
              </a:ext>
            </a:extLst>
          </p:cNvPr>
          <p:cNvSpPr>
            <a:spLocks noGrp="1"/>
          </p:cNvSpPr>
          <p:nvPr>
            <p:ph type="subTitle" idx="1"/>
          </p:nvPr>
        </p:nvSpPr>
        <p:spPr>
          <a:xfrm>
            <a:off x="1524000" y="3602038"/>
            <a:ext cx="9144000" cy="1655762"/>
          </a:xfrm>
          <a:prstGeom prst="rect">
            <a:avLst/>
          </a:prstGeom>
        </p:spPr>
        <p:txBody>
          <a:bodyPr/>
          <a:lstStyle>
            <a:lvl1pPr marL="0" indent="0" algn="ctr">
              <a:buNone/>
              <a:defRPr sz="760" b="0" i="0">
                <a:latin typeface="Source Sans Pro" panose="020B0503030403020204" pitchFamily="34" charset="0"/>
              </a:defRPr>
            </a:lvl1pPr>
            <a:lvl2pPr marL="144660" indent="0" algn="ctr">
              <a:buNone/>
              <a:defRPr sz="634"/>
            </a:lvl2pPr>
            <a:lvl3pPr marL="289320" indent="0" algn="ctr">
              <a:buNone/>
              <a:defRPr sz="571"/>
            </a:lvl3pPr>
            <a:lvl4pPr marL="433979" indent="0" algn="ctr">
              <a:buNone/>
              <a:defRPr sz="506"/>
            </a:lvl4pPr>
            <a:lvl5pPr marL="578639" indent="0" algn="ctr">
              <a:buNone/>
              <a:defRPr sz="506"/>
            </a:lvl5pPr>
            <a:lvl6pPr marL="723298" indent="0" algn="ctr">
              <a:buNone/>
              <a:defRPr sz="506"/>
            </a:lvl6pPr>
            <a:lvl7pPr marL="867958" indent="0" algn="ctr">
              <a:buNone/>
              <a:defRPr sz="506"/>
            </a:lvl7pPr>
            <a:lvl8pPr marL="1012616" indent="0" algn="ctr">
              <a:buNone/>
              <a:defRPr sz="506"/>
            </a:lvl8pPr>
            <a:lvl9pPr marL="1157276" indent="0" algn="ctr">
              <a:buNone/>
              <a:defRPr sz="506"/>
            </a:lvl9pPr>
          </a:lstStyle>
          <a:p>
            <a:r>
              <a:rPr lang="en-GB"/>
              <a:t>Click to edit Master subtitle style</a:t>
            </a:r>
            <a:endParaRPr lang="en-HU" dirty="0"/>
          </a:p>
        </p:txBody>
      </p:sp>
      <p:sp>
        <p:nvSpPr>
          <p:cNvPr id="4" name="Date Placeholder 3">
            <a:extLst>
              <a:ext uri="{FF2B5EF4-FFF2-40B4-BE49-F238E27FC236}">
                <a16:creationId xmlns:a16="http://schemas.microsoft.com/office/drawing/2014/main" id="{58F96A54-ADEA-22F8-C92F-56F81DF3024D}"/>
              </a:ext>
            </a:extLst>
          </p:cNvPr>
          <p:cNvSpPr>
            <a:spLocks noGrp="1"/>
          </p:cNvSpPr>
          <p:nvPr>
            <p:ph type="dt" sz="half" idx="10"/>
          </p:nvPr>
        </p:nvSpPr>
        <p:spPr>
          <a:xfrm>
            <a:off x="838200" y="6356364"/>
            <a:ext cx="27432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5" name="Footer Placeholder 4">
            <a:extLst>
              <a:ext uri="{FF2B5EF4-FFF2-40B4-BE49-F238E27FC236}">
                <a16:creationId xmlns:a16="http://schemas.microsoft.com/office/drawing/2014/main" id="{6CCC6778-40F9-EE3A-8BA7-23FE45E793DE}"/>
              </a:ext>
            </a:extLst>
          </p:cNvPr>
          <p:cNvSpPr>
            <a:spLocks noGrp="1"/>
          </p:cNvSpPr>
          <p:nvPr>
            <p:ph type="ftr" sz="quarter" idx="11"/>
          </p:nvPr>
        </p:nvSpPr>
        <p:spPr>
          <a:xfrm>
            <a:off x="4038600" y="6356364"/>
            <a:ext cx="41148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6" name="Slide Number Placeholder 5">
            <a:extLst>
              <a:ext uri="{FF2B5EF4-FFF2-40B4-BE49-F238E27FC236}">
                <a16:creationId xmlns:a16="http://schemas.microsoft.com/office/drawing/2014/main" id="{A61F6A30-76FA-2857-7C1E-F996D3A896C9}"/>
              </a:ext>
            </a:extLst>
          </p:cNvPr>
          <p:cNvSpPr>
            <a:spLocks noGrp="1"/>
          </p:cNvSpPr>
          <p:nvPr>
            <p:ph type="sldNum" sz="quarter" idx="12"/>
          </p:nvPr>
        </p:nvSpPr>
        <p:spPr>
          <a:xfrm>
            <a:off x="8610600" y="6356364"/>
            <a:ext cx="2743200" cy="365125"/>
          </a:xfrm>
          <a:prstGeom prst="rect">
            <a:avLst/>
          </a:prstGeom>
        </p:spPr>
        <p:txBody>
          <a:bodyPr/>
          <a:lstStyle>
            <a:lvl1pPr>
              <a:defRPr b="0" i="0">
                <a:latin typeface="Source Sans Pro" panose="020B0503030403020204" pitchFamily="34" charset="0"/>
              </a:defRPr>
            </a:lvl1pPr>
          </a:lstStyle>
          <a:p>
            <a:fld id="{D482E07F-F521-2746-A369-B871F66CCA62}" type="slidenum">
              <a:rPr lang="en-HU" smtClean="0"/>
              <a:pPr/>
              <a:t>‹#›</a:t>
            </a:fld>
            <a:endParaRPr lang="en-HU" dirty="0"/>
          </a:p>
        </p:txBody>
      </p:sp>
    </p:spTree>
    <p:extLst>
      <p:ext uri="{BB962C8B-B14F-4D97-AF65-F5344CB8AC3E}">
        <p14:creationId xmlns:p14="http://schemas.microsoft.com/office/powerpoint/2010/main" val="3650189590"/>
      </p:ext>
    </p:extLst>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1_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5B8B83-2D8A-8E5A-BBAD-0078A05D4726}"/>
              </a:ext>
            </a:extLst>
          </p:cNvPr>
          <p:cNvSpPr>
            <a:spLocks noGrp="1"/>
          </p:cNvSpPr>
          <p:nvPr>
            <p:ph type="title"/>
          </p:nvPr>
        </p:nvSpPr>
        <p:spPr>
          <a:xfrm>
            <a:off x="838200" y="365129"/>
            <a:ext cx="10515600" cy="1325563"/>
          </a:xfrm>
          <a:prstGeom prst="rect">
            <a:avLst/>
          </a:prstGeom>
        </p:spPr>
        <p:txBody>
          <a:bodyPr/>
          <a:lstStyle/>
          <a:p>
            <a:r>
              <a:rPr lang="en-GB"/>
              <a:t>Click to edit Master title style</a:t>
            </a:r>
            <a:endParaRPr lang="en-HU"/>
          </a:p>
        </p:txBody>
      </p:sp>
      <p:sp>
        <p:nvSpPr>
          <p:cNvPr id="3" name="Date Placeholder 2">
            <a:extLst>
              <a:ext uri="{FF2B5EF4-FFF2-40B4-BE49-F238E27FC236}">
                <a16:creationId xmlns:a16="http://schemas.microsoft.com/office/drawing/2014/main" id="{72B49BAC-01D4-F756-67E0-5B6AF7A7F18E}"/>
              </a:ext>
            </a:extLst>
          </p:cNvPr>
          <p:cNvSpPr>
            <a:spLocks noGrp="1"/>
          </p:cNvSpPr>
          <p:nvPr>
            <p:ph type="dt" sz="half" idx="10"/>
          </p:nvPr>
        </p:nvSpPr>
        <p:spPr>
          <a:xfrm>
            <a:off x="838200" y="6356364"/>
            <a:ext cx="27432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4" name="Footer Placeholder 3">
            <a:extLst>
              <a:ext uri="{FF2B5EF4-FFF2-40B4-BE49-F238E27FC236}">
                <a16:creationId xmlns:a16="http://schemas.microsoft.com/office/drawing/2014/main" id="{3037EB4B-15C4-29C3-AFB8-EF2DA81AF273}"/>
              </a:ext>
            </a:extLst>
          </p:cNvPr>
          <p:cNvSpPr>
            <a:spLocks noGrp="1"/>
          </p:cNvSpPr>
          <p:nvPr>
            <p:ph type="ftr" sz="quarter" idx="11"/>
          </p:nvPr>
        </p:nvSpPr>
        <p:spPr>
          <a:xfrm>
            <a:off x="4038600" y="6356364"/>
            <a:ext cx="41148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5" name="Slide Number Placeholder 4">
            <a:extLst>
              <a:ext uri="{FF2B5EF4-FFF2-40B4-BE49-F238E27FC236}">
                <a16:creationId xmlns:a16="http://schemas.microsoft.com/office/drawing/2014/main" id="{7291700D-9A77-415C-386C-908EA074B8F7}"/>
              </a:ext>
            </a:extLst>
          </p:cNvPr>
          <p:cNvSpPr>
            <a:spLocks noGrp="1"/>
          </p:cNvSpPr>
          <p:nvPr>
            <p:ph type="sldNum" sz="quarter" idx="12"/>
          </p:nvPr>
        </p:nvSpPr>
        <p:spPr>
          <a:xfrm>
            <a:off x="8610600" y="6356364"/>
            <a:ext cx="2743200" cy="365125"/>
          </a:xfrm>
          <a:prstGeom prst="rect">
            <a:avLst/>
          </a:prstGeom>
        </p:spPr>
        <p:txBody>
          <a:bodyPr/>
          <a:lstStyle>
            <a:lvl1pPr>
              <a:defRPr b="0" i="0">
                <a:latin typeface="Source Sans Pro" panose="020B0503030403020204" pitchFamily="34" charset="0"/>
              </a:defRPr>
            </a:lvl1pPr>
          </a:lstStyle>
          <a:p>
            <a:fld id="{D482E07F-F521-2746-A369-B871F66CCA62}" type="slidenum">
              <a:rPr lang="en-HU" smtClean="0"/>
              <a:pPr/>
              <a:t>‹#›</a:t>
            </a:fld>
            <a:endParaRPr lang="en-HU" dirty="0"/>
          </a:p>
        </p:txBody>
      </p:sp>
      <p:sp>
        <p:nvSpPr>
          <p:cNvPr id="6" name="TextBox 5">
            <a:extLst>
              <a:ext uri="{FF2B5EF4-FFF2-40B4-BE49-F238E27FC236}">
                <a16:creationId xmlns:a16="http://schemas.microsoft.com/office/drawing/2014/main" id="{99C40A4E-AADF-9507-1542-7B91A161B9C3}"/>
              </a:ext>
            </a:extLst>
          </p:cNvPr>
          <p:cNvSpPr txBox="1"/>
          <p:nvPr/>
        </p:nvSpPr>
        <p:spPr>
          <a:xfrm>
            <a:off x="0" y="5943600"/>
            <a:ext cx="12192000" cy="923330"/>
          </a:xfrm>
          <a:prstGeom prst="rect">
            <a:avLst/>
          </a:prstGeom>
          <a:solidFill>
            <a:schemeClr val="bg1"/>
          </a:solidFill>
        </p:spPr>
        <p:txBody>
          <a:bodyPr wrap="square" rtlCol="0">
            <a:spAutoFit/>
          </a:bodyPr>
          <a:lstStyle/>
          <a:p>
            <a:endParaRPr lang="fr-FR" sz="1800" b="0" i="0" dirty="0">
              <a:ln>
                <a:solidFill>
                  <a:schemeClr val="bg1"/>
                </a:solidFill>
              </a:ln>
              <a:solidFill>
                <a:schemeClr val="bg1"/>
              </a:solidFill>
              <a:latin typeface="Source Sans Pro" panose="020B0503030403020204" pitchFamily="34" charset="0"/>
            </a:endParaRPr>
          </a:p>
          <a:p>
            <a:endParaRPr lang="en-US" sz="1800" b="0" i="0" dirty="0">
              <a:ln>
                <a:solidFill>
                  <a:schemeClr val="bg1"/>
                </a:solidFill>
              </a:ln>
              <a:solidFill>
                <a:schemeClr val="bg1"/>
              </a:solidFill>
              <a:latin typeface="Source Sans Pro" panose="020B0503030403020204" pitchFamily="34" charset="0"/>
            </a:endParaRPr>
          </a:p>
          <a:p>
            <a:endParaRPr lang="en-US" sz="1800" b="0" i="0" dirty="0">
              <a:ln>
                <a:solidFill>
                  <a:schemeClr val="bg1"/>
                </a:solidFill>
              </a:ln>
              <a:solidFill>
                <a:schemeClr val="bg1"/>
              </a:solidFill>
              <a:latin typeface="Source Sans Pro" panose="020B0503030403020204" pitchFamily="34" charset="0"/>
            </a:endParaRPr>
          </a:p>
        </p:txBody>
      </p:sp>
      <p:sp>
        <p:nvSpPr>
          <p:cNvPr id="7" name="TextBox 6">
            <a:extLst>
              <a:ext uri="{FF2B5EF4-FFF2-40B4-BE49-F238E27FC236}">
                <a16:creationId xmlns:a16="http://schemas.microsoft.com/office/drawing/2014/main" id="{5D101A5F-98CC-6D14-AECF-6719A0C89BD2}"/>
              </a:ext>
            </a:extLst>
          </p:cNvPr>
          <p:cNvSpPr txBox="1"/>
          <p:nvPr/>
        </p:nvSpPr>
        <p:spPr>
          <a:xfrm>
            <a:off x="0" y="5943600"/>
            <a:ext cx="12192000" cy="923330"/>
          </a:xfrm>
          <a:prstGeom prst="rect">
            <a:avLst/>
          </a:prstGeom>
          <a:solidFill>
            <a:schemeClr val="bg1"/>
          </a:solidFill>
        </p:spPr>
        <p:txBody>
          <a:bodyPr wrap="square" rtlCol="0">
            <a:spAutoFit/>
          </a:bodyPr>
          <a:lstStyle/>
          <a:p>
            <a:endParaRPr lang="fr-FR" sz="1800" b="0" i="0" dirty="0">
              <a:ln>
                <a:solidFill>
                  <a:prstClr val="white"/>
                </a:solidFill>
              </a:ln>
              <a:solidFill>
                <a:prstClr val="white"/>
              </a:solidFill>
              <a:latin typeface="Source Sans Pro" panose="020B0503030403020204" pitchFamily="34" charset="0"/>
            </a:endParaRPr>
          </a:p>
          <a:p>
            <a:endParaRPr lang="en-US" sz="1800" b="0" i="0" dirty="0">
              <a:ln>
                <a:solidFill>
                  <a:prstClr val="white"/>
                </a:solidFill>
              </a:ln>
              <a:solidFill>
                <a:prstClr val="white"/>
              </a:solidFill>
              <a:latin typeface="Source Sans Pro" panose="020B0503030403020204" pitchFamily="34" charset="0"/>
            </a:endParaRPr>
          </a:p>
          <a:p>
            <a:endParaRPr lang="en-US" sz="1800" b="0" i="0" dirty="0">
              <a:ln>
                <a:solidFill>
                  <a:prstClr val="white"/>
                </a:solidFill>
              </a:ln>
              <a:solidFill>
                <a:prstClr val="white"/>
              </a:solidFill>
              <a:latin typeface="Source Sans Pro" panose="020B0503030403020204" pitchFamily="34" charset="0"/>
            </a:endParaRPr>
          </a:p>
        </p:txBody>
      </p:sp>
    </p:spTree>
    <p:extLst>
      <p:ext uri="{BB962C8B-B14F-4D97-AF65-F5344CB8AC3E}">
        <p14:creationId xmlns:p14="http://schemas.microsoft.com/office/powerpoint/2010/main" val="1460018706"/>
      </p:ext>
    </p:extLst>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B787E1B-43D0-FFC2-5EE5-BE922460209D}"/>
              </a:ext>
            </a:extLst>
          </p:cNvPr>
          <p:cNvSpPr>
            <a:spLocks noGrp="1"/>
          </p:cNvSpPr>
          <p:nvPr>
            <p:ph type="dt" sz="half" idx="10"/>
          </p:nvPr>
        </p:nvSpPr>
        <p:spPr>
          <a:xfrm>
            <a:off x="838200" y="6356364"/>
            <a:ext cx="2743200" cy="365125"/>
          </a:xfrm>
          <a:prstGeom prst="rect">
            <a:avLst/>
          </a:prstGeom>
        </p:spPr>
        <p:txBody>
          <a:bodyPr/>
          <a:lstStyle>
            <a:lvl1pPr>
              <a:defRPr b="0" i="0">
                <a:latin typeface="Source Sans Pro" panose="020B0503030403020204" pitchFamily="34" charset="0"/>
              </a:defRPr>
            </a:lvl1pPr>
          </a:lstStyle>
          <a:p>
            <a:endParaRPr lang="en-HU" dirty="0"/>
          </a:p>
        </p:txBody>
      </p:sp>
      <p:sp>
        <p:nvSpPr>
          <p:cNvPr id="3" name="Footer Placeholder 2">
            <a:extLst>
              <a:ext uri="{FF2B5EF4-FFF2-40B4-BE49-F238E27FC236}">
                <a16:creationId xmlns:a16="http://schemas.microsoft.com/office/drawing/2014/main" id="{94E31E70-89B0-16E6-0585-17DAE5AB59E3}"/>
              </a:ext>
            </a:extLst>
          </p:cNvPr>
          <p:cNvSpPr>
            <a:spLocks noGrp="1"/>
          </p:cNvSpPr>
          <p:nvPr>
            <p:ph type="ftr" sz="quarter" idx="11"/>
          </p:nvPr>
        </p:nvSpPr>
        <p:spPr>
          <a:xfrm>
            <a:off x="4038600" y="6356364"/>
            <a:ext cx="4114800" cy="365125"/>
          </a:xfrm>
          <a:prstGeom prst="rect">
            <a:avLst/>
          </a:prstGeom>
        </p:spPr>
        <p:txBody>
          <a:bodyPr/>
          <a:lstStyle>
            <a:lvl1pPr>
              <a:defRPr b="0" i="0">
                <a:latin typeface="Source Sans Pro" panose="020B0503030403020204" pitchFamily="34" charset="0"/>
              </a:defRPr>
            </a:lvl1pPr>
          </a:lstStyle>
          <a:p>
            <a:endParaRPr lang="en-HU" dirty="0"/>
          </a:p>
        </p:txBody>
      </p:sp>
    </p:spTree>
    <p:extLst>
      <p:ext uri="{BB962C8B-B14F-4D97-AF65-F5344CB8AC3E}">
        <p14:creationId xmlns:p14="http://schemas.microsoft.com/office/powerpoint/2010/main" val="2263688345"/>
      </p:ext>
    </p:extLst>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preserve="1">
  <p:cSld name="3_Data Slide (for content heavy tables and charts)">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609600" y="274639"/>
            <a:ext cx="10972800" cy="1143000"/>
          </a:xfrm>
          <a:prstGeom prst="rect">
            <a:avLst/>
          </a:prstGeom>
        </p:spPr>
        <p:txBody>
          <a:bodyPr anchor="b" anchorCtr="0"/>
          <a:lstStyle>
            <a:lvl1pPr algn="l">
              <a:lnSpc>
                <a:spcPts val="1265"/>
              </a:lnSpc>
              <a:defRPr sz="1181" b="0" i="0" baseline="0">
                <a:solidFill>
                  <a:srgbClr val="9F8C71"/>
                </a:solidFill>
                <a:effectLst/>
                <a:latin typeface="Source Sans Pro" panose="020B0503030403020204" pitchFamily="34" charset="0"/>
              </a:defRPr>
            </a:lvl1pPr>
          </a:lstStyle>
          <a:p>
            <a:r>
              <a:rPr lang="en-US" dirty="0"/>
              <a:t>Bottom band: CGH</a:t>
            </a:r>
          </a:p>
        </p:txBody>
      </p:sp>
      <p:sp>
        <p:nvSpPr>
          <p:cNvPr id="6" name="Text Placeholder 7"/>
          <p:cNvSpPr>
            <a:spLocks noGrp="1"/>
          </p:cNvSpPr>
          <p:nvPr>
            <p:ph type="body" sz="quarter" idx="10"/>
          </p:nvPr>
        </p:nvSpPr>
        <p:spPr>
          <a:xfrm>
            <a:off x="609600" y="1545169"/>
            <a:ext cx="10972800" cy="4455584"/>
          </a:xfrm>
          <a:prstGeom prst="rect">
            <a:avLst/>
          </a:prstGeom>
        </p:spPr>
        <p:txBody>
          <a:bodyPr/>
          <a:lstStyle>
            <a:lvl1pPr marL="144653" indent="-144653">
              <a:buClr>
                <a:srgbClr val="A59988"/>
              </a:buClr>
              <a:buFont typeface="Wingdings" panose="05000000000000000000" pitchFamily="2" charset="2"/>
              <a:buChar char="§"/>
              <a:defRPr sz="844" b="0" i="0">
                <a:solidFill>
                  <a:schemeClr val="accent4">
                    <a:lumMod val="75000"/>
                  </a:schemeClr>
                </a:solidFill>
                <a:latin typeface="Source Sans Pro" panose="020B0503030403020204" pitchFamily="34" charset="0"/>
              </a:defRPr>
            </a:lvl1pPr>
            <a:lvl2pPr>
              <a:buClr>
                <a:srgbClr val="5E9732"/>
              </a:buClr>
              <a:defRPr sz="844" b="0" i="0">
                <a:solidFill>
                  <a:schemeClr val="accent4">
                    <a:lumMod val="75000"/>
                  </a:schemeClr>
                </a:solidFill>
                <a:latin typeface="Source Sans Pro" panose="020B0503030403020204" pitchFamily="34" charset="0"/>
              </a:defRPr>
            </a:lvl2pPr>
            <a:lvl3pPr>
              <a:buClr>
                <a:srgbClr val="D59F0F"/>
              </a:buClr>
              <a:defRPr sz="844" b="0" i="0">
                <a:solidFill>
                  <a:schemeClr val="accent4">
                    <a:lumMod val="75000"/>
                  </a:schemeClr>
                </a:solidFill>
                <a:latin typeface="Source Sans Pro" panose="020B0503030403020204" pitchFamily="34" charset="0"/>
              </a:defRPr>
            </a:lvl3pPr>
            <a:lvl4pPr>
              <a:defRPr sz="844">
                <a:solidFill>
                  <a:schemeClr val="accent4">
                    <a:lumMod val="75000"/>
                  </a:schemeClr>
                </a:solidFill>
              </a:defRPr>
            </a:lvl4pPr>
            <a:lvl5pPr>
              <a:defRPr sz="844">
                <a:solidFill>
                  <a:schemeClr val="accent4">
                    <a:lumMod val="75000"/>
                  </a:schemeClr>
                </a:solidFill>
              </a:defRPr>
            </a:lvl5pPr>
          </a:lstStyle>
          <a:p>
            <a:pPr lvl="0"/>
            <a:r>
              <a:rPr lang="en-GB"/>
              <a:t>Click to edit Master text styles</a:t>
            </a:r>
          </a:p>
          <a:p>
            <a:pPr lvl="1"/>
            <a:r>
              <a:rPr lang="en-GB"/>
              <a:t>Second level</a:t>
            </a:r>
          </a:p>
          <a:p>
            <a:pPr lvl="2"/>
            <a:r>
              <a:rPr lang="en-GB"/>
              <a:t>Third level</a:t>
            </a:r>
          </a:p>
        </p:txBody>
      </p:sp>
    </p:spTree>
    <p:extLst>
      <p:ext uri="{BB962C8B-B14F-4D97-AF65-F5344CB8AC3E}">
        <p14:creationId xmlns:p14="http://schemas.microsoft.com/office/powerpoint/2010/main" val="1680544464"/>
      </p:ext>
    </p:extLst>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type="obj" preserve="1">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Content Placeholder 2"/>
          <p:cNvSpPr>
            <a:spLocks noGrp="1"/>
          </p:cNvSpPr>
          <p:nvPr>
            <p:ph idx="1"/>
          </p:nvPr>
        </p:nvSpPr>
        <p:spPr>
          <a:xfrm>
            <a:off x="0" y="2"/>
            <a:ext cx="10515600" cy="4351338"/>
          </a:xfrm>
          <a:prstGeom prst="rect">
            <a:avLst/>
          </a:prstGeo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Tree>
    <p:extLst>
      <p:ext uri="{BB962C8B-B14F-4D97-AF65-F5344CB8AC3E}">
        <p14:creationId xmlns:p14="http://schemas.microsoft.com/office/powerpoint/2010/main" val="3223445005"/>
      </p:ext>
    </p:extLst>
  </p:cSld>
  <p:clrMapOvr>
    <a:masterClrMapping/>
  </p:clrMapOvr>
  <p:hf hdr="0" ftr="0" dt="0"/>
</p:sldLayout>
</file>

<file path=ppt/slideLayouts/slideLayout65.xml><?xml version="1.0" encoding="utf-8"?>
<p:sldLayout xmlns:a="http://schemas.openxmlformats.org/drawingml/2006/main" xmlns:r="http://schemas.openxmlformats.org/officeDocument/2006/relationships" xmlns:p="http://schemas.openxmlformats.org/presentationml/2006/main" preserve="1">
  <p:cSld name="8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p>
        </p:txBody>
      </p:sp>
      <p:sp>
        <p:nvSpPr>
          <p:cNvPr id="3" name="Date Placeholder 2"/>
          <p:cNvSpPr>
            <a:spLocks noGrp="1"/>
          </p:cNvSpPr>
          <p:nvPr>
            <p:ph type="dt" sz="half" idx="10"/>
          </p:nvPr>
        </p:nvSpPr>
        <p:spPr>
          <a:xfrm>
            <a:off x="609601" y="6356354"/>
            <a:ext cx="2844800" cy="365125"/>
          </a:xfrm>
          <a:prstGeom prst="rect">
            <a:avLst/>
          </a:prstGeom>
        </p:spPr>
        <p:txBody>
          <a:bodyPr/>
          <a:lstStyle>
            <a:lvl1pPr>
              <a:defRPr b="0" i="0">
                <a:latin typeface="Source Sans Pro" panose="020B0503030403020204" pitchFamily="34" charset="0"/>
              </a:defRPr>
            </a:lvl1pPr>
          </a:lstStyle>
          <a:p>
            <a:endParaRPr lang="en-HU"/>
          </a:p>
        </p:txBody>
      </p:sp>
      <p:sp>
        <p:nvSpPr>
          <p:cNvPr id="4" name="Footer Placeholder 3"/>
          <p:cNvSpPr>
            <a:spLocks noGrp="1"/>
          </p:cNvSpPr>
          <p:nvPr>
            <p:ph type="ftr" sz="quarter" idx="11"/>
          </p:nvPr>
        </p:nvSpPr>
        <p:spPr>
          <a:xfrm>
            <a:off x="4165601" y="6356354"/>
            <a:ext cx="3860800" cy="365125"/>
          </a:xfrm>
          <a:prstGeom prst="rect">
            <a:avLst/>
          </a:prstGeom>
        </p:spPr>
        <p:txBody>
          <a:bodyPr/>
          <a:lstStyle>
            <a:lvl1pPr>
              <a:defRPr b="0" i="0">
                <a:latin typeface="Source Sans Pro" panose="020B0503030403020204" pitchFamily="34" charset="0"/>
              </a:defRPr>
            </a:lvl1pPr>
          </a:lstStyle>
          <a:p>
            <a:endParaRPr lang="en-HU"/>
          </a:p>
        </p:txBody>
      </p:sp>
      <p:sp>
        <p:nvSpPr>
          <p:cNvPr id="5" name="Slide Number Placeholder 4"/>
          <p:cNvSpPr>
            <a:spLocks noGrp="1"/>
          </p:cNvSpPr>
          <p:nvPr>
            <p:ph type="sldNum" sz="quarter" idx="12"/>
          </p:nvPr>
        </p:nvSpPr>
        <p:spPr>
          <a:xfrm>
            <a:off x="9347200" y="6492875"/>
            <a:ext cx="2844800" cy="365125"/>
          </a:xfrm>
          <a:prstGeom prst="rect">
            <a:avLst/>
          </a:prstGeom>
        </p:spPr>
        <p:txBody>
          <a:bodyPr/>
          <a:lstStyle>
            <a:lvl1pPr>
              <a:defRPr b="0" i="0">
                <a:latin typeface="Source Sans Pro" panose="020B0503030403020204" pitchFamily="34" charset="0"/>
              </a:defRPr>
            </a:lvl1pPr>
          </a:lstStyle>
          <a:p>
            <a:fld id="{A87F7C33-EFB4-2A49-B139-DF0EE78EA683}" type="slidenum">
              <a:rPr lang="en-HU" smtClean="0"/>
              <a:t>‹#›</a:t>
            </a:fld>
            <a:endParaRPr lang="en-HU"/>
          </a:p>
        </p:txBody>
      </p:sp>
    </p:spTree>
    <p:extLst>
      <p:ext uri="{BB962C8B-B14F-4D97-AF65-F5344CB8AC3E}">
        <p14:creationId xmlns:p14="http://schemas.microsoft.com/office/powerpoint/2010/main" val="3599222798"/>
      </p:ext>
    </p:extLst>
  </p:cSld>
  <p:clrMapOvr>
    <a:masterClrMapping/>
  </p:clrMapOvr>
  <p:hf hdr="0" ftr="0" dt="0"/>
</p:sldLayout>
</file>

<file path=ppt/slideLayouts/slideLayout66.xml><?xml version="1.0" encoding="utf-8"?>
<p:sldLayout xmlns:a="http://schemas.openxmlformats.org/drawingml/2006/main" xmlns:r="http://schemas.openxmlformats.org/officeDocument/2006/relationships" xmlns:p="http://schemas.openxmlformats.org/presentationml/2006/main" preserve="1">
  <p:cSld name="2_Subtitle slide">
    <p:spTree>
      <p:nvGrpSpPr>
        <p:cNvPr id="1" name=""/>
        <p:cNvGrpSpPr/>
        <p:nvPr/>
      </p:nvGrpSpPr>
      <p:grpSpPr>
        <a:xfrm>
          <a:off x="0" y="0"/>
          <a:ext cx="0" cy="0"/>
          <a:chOff x="0" y="0"/>
          <a:chExt cx="0" cy="0"/>
        </a:xfrm>
      </p:grpSpPr>
      <p:sp>
        <p:nvSpPr>
          <p:cNvPr id="4" name="Title 1">
            <a:extLst>
              <a:ext uri="{FF2B5EF4-FFF2-40B4-BE49-F238E27FC236}">
                <a16:creationId xmlns:a16="http://schemas.microsoft.com/office/drawing/2014/main" id="{E215DDFB-DF5A-437E-609D-5C21DFE657C6}"/>
              </a:ext>
            </a:extLst>
          </p:cNvPr>
          <p:cNvSpPr>
            <a:spLocks noGrp="1"/>
          </p:cNvSpPr>
          <p:nvPr>
            <p:ph type="title" hasCustomPrompt="1"/>
          </p:nvPr>
        </p:nvSpPr>
        <p:spPr>
          <a:xfrm>
            <a:off x="190766" y="801821"/>
            <a:ext cx="5543939" cy="645664"/>
          </a:xfrm>
          <a:prstGeom prst="rect">
            <a:avLst/>
          </a:prstGeom>
        </p:spPr>
        <p:txBody>
          <a:bodyPr/>
          <a:lstStyle>
            <a:lvl1pPr>
              <a:defRPr sz="2400" b="1">
                <a:solidFill>
                  <a:srgbClr val="A2010C"/>
                </a:solidFill>
                <a:latin typeface="Source Sans Pro" panose="020B0503030403020204" pitchFamily="34" charset="0"/>
                <a:ea typeface="Source Sans Pro" panose="020B0503030403020204" pitchFamily="34" charset="0"/>
              </a:defRPr>
            </a:lvl1pPr>
          </a:lstStyle>
          <a:p>
            <a:r>
              <a:rPr lang="en-GB" dirty="0"/>
              <a:t>Click to edit Subtitle</a:t>
            </a:r>
            <a:endParaRPr lang="en-HU" dirty="0"/>
          </a:p>
        </p:txBody>
      </p:sp>
    </p:spTree>
    <p:extLst>
      <p:ext uri="{BB962C8B-B14F-4D97-AF65-F5344CB8AC3E}">
        <p14:creationId xmlns:p14="http://schemas.microsoft.com/office/powerpoint/2010/main" val="3092455832"/>
      </p:ext>
    </p:extLst>
  </p:cSld>
  <p:clrMapOvr>
    <a:masterClrMapping/>
  </p:clrMapOvr>
  <p:hf hdr="0" ftr="0" dt="0"/>
</p:sldLayout>
</file>

<file path=ppt/slideLayouts/slideLayout67.xml><?xml version="1.0" encoding="utf-8"?>
<p:sldLayout xmlns:a="http://schemas.openxmlformats.org/drawingml/2006/main" xmlns:r="http://schemas.openxmlformats.org/officeDocument/2006/relationships" xmlns:p="http://schemas.openxmlformats.org/presentationml/2006/main" userDrawn="1">
  <p:cSld name="3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564862688"/>
      </p:ext>
    </p:extLst>
  </p:cSld>
  <p:clrMapOvr>
    <a:masterClrMapping/>
  </p:clrMapOvr>
  <p:hf hdr="0" ftr="0" dt="0"/>
</p:sldLayout>
</file>

<file path=ppt/slideLayouts/slideLayout68.xml><?xml version="1.0" encoding="utf-8"?>
<p:sldLayout xmlns:a="http://schemas.openxmlformats.org/drawingml/2006/main" xmlns:r="http://schemas.openxmlformats.org/officeDocument/2006/relationships" xmlns:p="http://schemas.openxmlformats.org/presentationml/2006/main">
  <p:cSld name="Section Header">
    <p:spTree>
      <p:nvGrpSpPr>
        <p:cNvPr id="1" name=""/>
        <p:cNvGrpSpPr/>
        <p:nvPr/>
      </p:nvGrpSpPr>
      <p:grpSpPr>
        <a:xfrm>
          <a:off x="0" y="0"/>
          <a:ext cx="0" cy="0"/>
          <a:chOff x="0" y="0"/>
          <a:chExt cx="0" cy="0"/>
        </a:xfrm>
      </p:grpSpPr>
    </p:spTree>
    <p:extLst>
      <p:ext uri="{BB962C8B-B14F-4D97-AF65-F5344CB8AC3E}">
        <p14:creationId xmlns:p14="http://schemas.microsoft.com/office/powerpoint/2010/main" val="504493804"/>
      </p:ext>
    </p:extLst>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p:cSld name="3_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C48FB1-A0CD-B6FF-37E2-1285FF025FC1}"/>
              </a:ext>
            </a:extLst>
          </p:cNvPr>
          <p:cNvSpPr>
            <a:spLocks noGrp="1"/>
          </p:cNvSpPr>
          <p:nvPr>
            <p:ph type="title" hasCustomPrompt="1"/>
          </p:nvPr>
        </p:nvSpPr>
        <p:spPr>
          <a:xfrm>
            <a:off x="275493" y="18260"/>
            <a:ext cx="10515600" cy="1325563"/>
          </a:xfrm>
          <a:prstGeom prst="rect">
            <a:avLst/>
          </a:prstGeom>
        </p:spPr>
        <p:txBody>
          <a:bodyPr/>
          <a:lstStyle>
            <a:lvl1pPr>
              <a:defRPr sz="2400" b="1">
                <a:solidFill>
                  <a:schemeClr val="bg1"/>
                </a:solidFill>
                <a:latin typeface="Source Sans Pro" panose="020B0503030403020204" pitchFamily="34" charset="0"/>
                <a:ea typeface="Source Sans Pro" panose="020B0503030403020204" pitchFamily="34" charset="0"/>
              </a:defRPr>
            </a:lvl1pPr>
          </a:lstStyle>
          <a:p>
            <a:r>
              <a:rPr lang="en-GB" dirty="0"/>
              <a:t>Subtitle</a:t>
            </a:r>
            <a:endParaRPr lang="en-HU" dirty="0"/>
          </a:p>
        </p:txBody>
      </p:sp>
      <p:sp>
        <p:nvSpPr>
          <p:cNvPr id="3" name="Content Placeholder 2">
            <a:extLst>
              <a:ext uri="{FF2B5EF4-FFF2-40B4-BE49-F238E27FC236}">
                <a16:creationId xmlns:a16="http://schemas.microsoft.com/office/drawing/2014/main" id="{3FC260AC-B0EC-359E-DA66-58601D84BB61}"/>
              </a:ext>
            </a:extLst>
          </p:cNvPr>
          <p:cNvSpPr>
            <a:spLocks noGrp="1"/>
          </p:cNvSpPr>
          <p:nvPr>
            <p:ph idx="1"/>
          </p:nvPr>
        </p:nvSpPr>
        <p:spPr>
          <a:xfrm>
            <a:off x="838200" y="1825625"/>
            <a:ext cx="10515600" cy="4351338"/>
          </a:xfrm>
          <a:prstGeom prst="rect">
            <a:avLst/>
          </a:prstGeo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4" name="Footer Placeholder 3">
            <a:extLst>
              <a:ext uri="{FF2B5EF4-FFF2-40B4-BE49-F238E27FC236}">
                <a16:creationId xmlns:a16="http://schemas.microsoft.com/office/drawing/2014/main" id="{F43109D9-C128-A17A-F2AC-C68ECA5BEDAA}"/>
              </a:ext>
            </a:extLst>
          </p:cNvPr>
          <p:cNvSpPr>
            <a:spLocks noGrp="1"/>
          </p:cNvSpPr>
          <p:nvPr>
            <p:ph type="ftr" sz="quarter" idx="10"/>
          </p:nvPr>
        </p:nvSpPr>
        <p:spPr>
          <a:xfrm>
            <a:off x="4038600" y="6356350"/>
            <a:ext cx="4114800" cy="365125"/>
          </a:xfrm>
          <a:prstGeom prst="rect">
            <a:avLst/>
          </a:prstGeom>
        </p:spPr>
        <p:txBody>
          <a:bodyPr/>
          <a:lstStyle/>
          <a:p>
            <a:endParaRPr lang="en-HU"/>
          </a:p>
        </p:txBody>
      </p:sp>
      <p:sp>
        <p:nvSpPr>
          <p:cNvPr id="5" name="Slide Number Placeholder 4">
            <a:extLst>
              <a:ext uri="{FF2B5EF4-FFF2-40B4-BE49-F238E27FC236}">
                <a16:creationId xmlns:a16="http://schemas.microsoft.com/office/drawing/2014/main" id="{CF7FD707-D6D1-125C-E1A1-74C476445103}"/>
              </a:ext>
            </a:extLst>
          </p:cNvPr>
          <p:cNvSpPr>
            <a:spLocks noGrp="1"/>
          </p:cNvSpPr>
          <p:nvPr>
            <p:ph type="sldNum" sz="quarter" idx="11"/>
          </p:nvPr>
        </p:nvSpPr>
        <p:spPr>
          <a:xfrm>
            <a:off x="9448800" y="6512895"/>
            <a:ext cx="2743200" cy="365125"/>
          </a:xfrm>
          <a:prstGeom prst="rect">
            <a:avLst/>
          </a:prstGeom>
        </p:spPr>
        <p:txBody>
          <a:bodyPr/>
          <a:lstStyle/>
          <a:p>
            <a:fld id="{A87F7C33-EFB4-2A49-B139-DF0EE78EA683}" type="slidenum">
              <a:rPr lang="en-HU" smtClean="0"/>
              <a:t>‹#›</a:t>
            </a:fld>
            <a:endParaRPr lang="en-HU"/>
          </a:p>
        </p:txBody>
      </p:sp>
    </p:spTree>
    <p:extLst>
      <p:ext uri="{BB962C8B-B14F-4D97-AF65-F5344CB8AC3E}">
        <p14:creationId xmlns:p14="http://schemas.microsoft.com/office/powerpoint/2010/main" val="3122627277"/>
      </p:ext>
    </p:extLst>
  </p:cSld>
  <p:clrMapOvr>
    <a:masterClrMapping/>
  </p:clrMapOvr>
  <p:hf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a:extLst>
              <a:ext uri="{FF2B5EF4-FFF2-40B4-BE49-F238E27FC236}">
                <a16:creationId xmlns:a16="http://schemas.microsoft.com/office/drawing/2014/main" id="{E251BE56-EA98-4B44-80CE-24FD9E4A247F}"/>
              </a:ext>
            </a:extLst>
          </p:cNvPr>
          <p:cNvSpPr>
            <a:spLocks noGrp="1"/>
          </p:cNvSpPr>
          <p:nvPr>
            <p:ph type="dt" sz="half" idx="10"/>
          </p:nvPr>
        </p:nvSpPr>
        <p:spPr/>
        <p:txBody>
          <a:bodyPr/>
          <a:lstStyle>
            <a:lvl1pPr>
              <a:defRPr/>
            </a:lvl1pPr>
          </a:lstStyle>
          <a:p>
            <a:pPr>
              <a:defRPr/>
            </a:pPr>
            <a:endParaRPr lang="en-GB" altLang="en-US"/>
          </a:p>
        </p:txBody>
      </p:sp>
      <p:sp>
        <p:nvSpPr>
          <p:cNvPr id="3" name="Footer Placeholder 4">
            <a:extLst>
              <a:ext uri="{FF2B5EF4-FFF2-40B4-BE49-F238E27FC236}">
                <a16:creationId xmlns:a16="http://schemas.microsoft.com/office/drawing/2014/main" id="{4A5A2C15-23D4-400A-818A-C8BF4CE2CBDD}"/>
              </a:ext>
            </a:extLst>
          </p:cNvPr>
          <p:cNvSpPr>
            <a:spLocks noGrp="1"/>
          </p:cNvSpPr>
          <p:nvPr>
            <p:ph type="ftr" sz="quarter" idx="11"/>
          </p:nvPr>
        </p:nvSpPr>
        <p:spPr/>
        <p:txBody>
          <a:bodyPr/>
          <a:lstStyle>
            <a:lvl1pPr>
              <a:defRPr/>
            </a:lvl1pPr>
          </a:lstStyle>
          <a:p>
            <a:pPr>
              <a:defRPr/>
            </a:pPr>
            <a:endParaRPr lang="en-GB" altLang="en-US"/>
          </a:p>
        </p:txBody>
      </p:sp>
      <p:sp>
        <p:nvSpPr>
          <p:cNvPr id="4" name="Slide Number Placeholder 5">
            <a:extLst>
              <a:ext uri="{FF2B5EF4-FFF2-40B4-BE49-F238E27FC236}">
                <a16:creationId xmlns:a16="http://schemas.microsoft.com/office/drawing/2014/main" id="{C13D2DB8-8236-4B2E-BEFA-F7493A879839}"/>
              </a:ext>
            </a:extLst>
          </p:cNvPr>
          <p:cNvSpPr>
            <a:spLocks noGrp="1"/>
          </p:cNvSpPr>
          <p:nvPr>
            <p:ph type="sldNum" sz="quarter" idx="12"/>
          </p:nvPr>
        </p:nvSpPr>
        <p:spPr/>
        <p:txBody>
          <a:bodyPr/>
          <a:lstStyle>
            <a:lvl1pPr>
              <a:defRPr/>
            </a:lvl1pPr>
          </a:lstStyle>
          <a:p>
            <a:fld id="{A38A3B00-052D-433E-A938-F366235D715D}" type="slidenum">
              <a:rPr lang="en-GB" altLang="en-US"/>
              <a:pPr/>
              <a:t>‹#›</a:t>
            </a:fld>
            <a:endParaRPr lang="en-GB" altLang="en-US"/>
          </a:p>
        </p:txBody>
      </p:sp>
    </p:spTree>
    <p:extLst>
      <p:ext uri="{BB962C8B-B14F-4D97-AF65-F5344CB8AC3E}">
        <p14:creationId xmlns:p14="http://schemas.microsoft.com/office/powerpoint/2010/main" val="2534648908"/>
      </p:ext>
    </p:extLst>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userDrawn="1">
  <p:cSld name="4_Title Slide">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0ACEEA6-EF2F-178A-BEBC-CB1AF3C916DF}"/>
              </a:ext>
            </a:extLst>
          </p:cNvPr>
          <p:cNvSpPr/>
          <p:nvPr/>
        </p:nvSpPr>
        <p:spPr>
          <a:xfrm>
            <a:off x="0" y="9"/>
            <a:ext cx="12192000" cy="4354825"/>
          </a:xfrm>
          <a:prstGeom prst="rect">
            <a:avLst/>
          </a:prstGeom>
          <a:solidFill>
            <a:srgbClr val="ECF2F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760" dirty="0"/>
          </a:p>
        </p:txBody>
      </p:sp>
      <p:pic>
        <p:nvPicPr>
          <p:cNvPr id="15" name="Picture 14">
            <a:extLst>
              <a:ext uri="{FF2B5EF4-FFF2-40B4-BE49-F238E27FC236}">
                <a16:creationId xmlns:a16="http://schemas.microsoft.com/office/drawing/2014/main" id="{6F1BD2A0-69A7-FD33-05B5-DE7FC46F4B06}"/>
              </a:ext>
            </a:extLst>
          </p:cNvPr>
          <p:cNvPicPr>
            <a:picLocks noChangeAspect="1"/>
          </p:cNvPicPr>
          <p:nvPr/>
        </p:nvPicPr>
        <p:blipFill>
          <a:blip r:embed="rId2"/>
          <a:stretch>
            <a:fillRect/>
          </a:stretch>
        </p:blipFill>
        <p:spPr>
          <a:xfrm>
            <a:off x="2" y="0"/>
            <a:ext cx="6560820" cy="5372100"/>
          </a:xfrm>
          <a:prstGeom prst="rect">
            <a:avLst/>
          </a:prstGeom>
        </p:spPr>
      </p:pic>
      <p:pic>
        <p:nvPicPr>
          <p:cNvPr id="19" name="Picture 18">
            <a:extLst>
              <a:ext uri="{FF2B5EF4-FFF2-40B4-BE49-F238E27FC236}">
                <a16:creationId xmlns:a16="http://schemas.microsoft.com/office/drawing/2014/main" id="{FD52F271-C77E-92EB-BD02-CBB94DD94C6B}"/>
              </a:ext>
            </a:extLst>
          </p:cNvPr>
          <p:cNvPicPr>
            <a:picLocks noChangeAspect="1"/>
          </p:cNvPicPr>
          <p:nvPr/>
        </p:nvPicPr>
        <p:blipFill>
          <a:blip r:embed="rId3"/>
          <a:stretch>
            <a:fillRect/>
          </a:stretch>
        </p:blipFill>
        <p:spPr>
          <a:xfrm>
            <a:off x="9002487" y="5116960"/>
            <a:ext cx="2823415" cy="908685"/>
          </a:xfrm>
          <a:prstGeom prst="rect">
            <a:avLst/>
          </a:prstGeom>
        </p:spPr>
      </p:pic>
      <p:pic>
        <p:nvPicPr>
          <p:cNvPr id="20" name="Picture 19">
            <a:extLst>
              <a:ext uri="{FF2B5EF4-FFF2-40B4-BE49-F238E27FC236}">
                <a16:creationId xmlns:a16="http://schemas.microsoft.com/office/drawing/2014/main" id="{1F95B548-0CE8-E496-A9D8-DB2EB49671AB}"/>
              </a:ext>
            </a:extLst>
          </p:cNvPr>
          <p:cNvPicPr>
            <a:picLocks noChangeAspect="1"/>
          </p:cNvPicPr>
          <p:nvPr/>
        </p:nvPicPr>
        <p:blipFill>
          <a:blip r:embed="rId4"/>
          <a:stretch>
            <a:fillRect/>
          </a:stretch>
        </p:blipFill>
        <p:spPr>
          <a:xfrm>
            <a:off x="11189972" y="118167"/>
            <a:ext cx="866715" cy="895040"/>
          </a:xfrm>
          <a:prstGeom prst="rect">
            <a:avLst/>
          </a:prstGeom>
        </p:spPr>
      </p:pic>
      <p:sp>
        <p:nvSpPr>
          <p:cNvPr id="9" name="Text Placeholder 8">
            <a:extLst>
              <a:ext uri="{FF2B5EF4-FFF2-40B4-BE49-F238E27FC236}">
                <a16:creationId xmlns:a16="http://schemas.microsoft.com/office/drawing/2014/main" id="{13E53474-FAE5-7714-DA19-B09DBBB72739}"/>
              </a:ext>
            </a:extLst>
          </p:cNvPr>
          <p:cNvSpPr>
            <a:spLocks noGrp="1"/>
          </p:cNvSpPr>
          <p:nvPr>
            <p:ph type="body" sz="quarter" idx="11"/>
          </p:nvPr>
        </p:nvSpPr>
        <p:spPr>
          <a:xfrm>
            <a:off x="5436611" y="3761092"/>
            <a:ext cx="4690088" cy="914400"/>
          </a:xfrm>
          <a:prstGeom prst="rect">
            <a:avLst/>
          </a:prstGeom>
        </p:spPr>
        <p:txBody>
          <a:bodyPr/>
          <a:lstStyle>
            <a:lvl1pPr>
              <a:buClr>
                <a:schemeClr val="accent3"/>
              </a:buClr>
              <a:defRPr sz="1800">
                <a:latin typeface="Source Sans Pro" panose="020B0503030403020204" pitchFamily="34" charset="0"/>
                <a:ea typeface="Source Sans Pro" panose="020B0503030403020204" pitchFamily="34" charset="0"/>
              </a:defRPr>
            </a:lvl1pPr>
            <a:lvl2pPr>
              <a:buClr>
                <a:schemeClr val="accent3"/>
              </a:buClr>
              <a:defRPr sz="1800">
                <a:latin typeface="Source Sans Pro" panose="020B0503030403020204" pitchFamily="34" charset="0"/>
                <a:ea typeface="Source Sans Pro" panose="020B0503030403020204" pitchFamily="34" charset="0"/>
              </a:defRPr>
            </a:lvl2pPr>
            <a:lvl3pPr>
              <a:buClr>
                <a:schemeClr val="accent3"/>
              </a:buClr>
              <a:defRPr sz="1800">
                <a:latin typeface="Source Sans Pro" panose="020B0503030403020204" pitchFamily="34" charset="0"/>
                <a:ea typeface="Source Sans Pro" panose="020B0503030403020204" pitchFamily="34" charset="0"/>
              </a:defRPr>
            </a:lvl3pPr>
            <a:lvl4pPr>
              <a:buClr>
                <a:schemeClr val="accent3"/>
              </a:buClr>
              <a:defRPr sz="1800">
                <a:latin typeface="Source Sans Pro" panose="020B0503030403020204" pitchFamily="34" charset="0"/>
                <a:ea typeface="Source Sans Pro" panose="020B0503030403020204" pitchFamily="34" charset="0"/>
              </a:defRPr>
            </a:lvl4pPr>
            <a:lvl5pPr>
              <a:buClr>
                <a:schemeClr val="accent3"/>
              </a:buClr>
              <a:defRPr sz="1800">
                <a:latin typeface="Source Sans Pro" panose="020B0503030403020204" pitchFamily="34" charset="0"/>
                <a:ea typeface="Source Sans Pro" panose="020B0503030403020204" pitchFamily="34" charset="0"/>
              </a:defRPr>
            </a:lvl5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3" name="Téglalap 2">
            <a:extLst>
              <a:ext uri="{FF2B5EF4-FFF2-40B4-BE49-F238E27FC236}">
                <a16:creationId xmlns:a16="http://schemas.microsoft.com/office/drawing/2014/main" id="{5DAB3C09-040F-3730-256D-D2933298D437}"/>
              </a:ext>
            </a:extLst>
          </p:cNvPr>
          <p:cNvSpPr/>
          <p:nvPr userDrawn="1"/>
        </p:nvSpPr>
        <p:spPr>
          <a:xfrm>
            <a:off x="11883777" y="6483694"/>
            <a:ext cx="270076" cy="3588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hu-HU"/>
          </a:p>
        </p:txBody>
      </p:sp>
    </p:spTree>
    <p:extLst>
      <p:ext uri="{BB962C8B-B14F-4D97-AF65-F5344CB8AC3E}">
        <p14:creationId xmlns:p14="http://schemas.microsoft.com/office/powerpoint/2010/main" val="225472032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a:extLst>
              <a:ext uri="{FF2B5EF4-FFF2-40B4-BE49-F238E27FC236}">
                <a16:creationId xmlns:a16="http://schemas.microsoft.com/office/drawing/2014/main" id="{28D2F2E2-8CA8-4238-9A8C-4642B5461B7F}"/>
              </a:ext>
            </a:extLst>
          </p:cNvPr>
          <p:cNvSpPr>
            <a:spLocks noGrp="1"/>
          </p:cNvSpPr>
          <p:nvPr>
            <p:ph type="dt" sz="half" idx="10"/>
          </p:nvPr>
        </p:nvSpPr>
        <p:spPr/>
        <p:txBody>
          <a:bodyPr/>
          <a:lstStyle>
            <a:lvl1pPr>
              <a:defRPr/>
            </a:lvl1pPr>
          </a:lstStyle>
          <a:p>
            <a:pPr>
              <a:defRPr/>
            </a:pPr>
            <a:endParaRPr lang="en-GB" altLang="en-US"/>
          </a:p>
        </p:txBody>
      </p:sp>
      <p:sp>
        <p:nvSpPr>
          <p:cNvPr id="6" name="Footer Placeholder 4">
            <a:extLst>
              <a:ext uri="{FF2B5EF4-FFF2-40B4-BE49-F238E27FC236}">
                <a16:creationId xmlns:a16="http://schemas.microsoft.com/office/drawing/2014/main" id="{653B6B79-D113-44BC-8EB9-C03546393D58}"/>
              </a:ext>
            </a:extLst>
          </p:cNvPr>
          <p:cNvSpPr>
            <a:spLocks noGrp="1"/>
          </p:cNvSpPr>
          <p:nvPr>
            <p:ph type="ftr" sz="quarter" idx="11"/>
          </p:nvPr>
        </p:nvSpPr>
        <p:spPr/>
        <p:txBody>
          <a:bodyPr/>
          <a:lstStyle>
            <a:lvl1pPr>
              <a:defRPr/>
            </a:lvl1pPr>
          </a:lstStyle>
          <a:p>
            <a:pPr>
              <a:defRPr/>
            </a:pPr>
            <a:endParaRPr lang="en-GB" altLang="en-US"/>
          </a:p>
        </p:txBody>
      </p:sp>
      <p:sp>
        <p:nvSpPr>
          <p:cNvPr id="7" name="Slide Number Placeholder 5">
            <a:extLst>
              <a:ext uri="{FF2B5EF4-FFF2-40B4-BE49-F238E27FC236}">
                <a16:creationId xmlns:a16="http://schemas.microsoft.com/office/drawing/2014/main" id="{54ED616E-BE4B-439C-AAD4-04AA3B02780F}"/>
              </a:ext>
            </a:extLst>
          </p:cNvPr>
          <p:cNvSpPr>
            <a:spLocks noGrp="1"/>
          </p:cNvSpPr>
          <p:nvPr>
            <p:ph type="sldNum" sz="quarter" idx="12"/>
          </p:nvPr>
        </p:nvSpPr>
        <p:spPr/>
        <p:txBody>
          <a:bodyPr/>
          <a:lstStyle>
            <a:lvl1pPr>
              <a:defRPr/>
            </a:lvl1pPr>
          </a:lstStyle>
          <a:p>
            <a:fld id="{DBA0451A-389E-45FC-B3A4-3DE98BB09D25}" type="slidenum">
              <a:rPr lang="en-GB" altLang="en-US"/>
              <a:pPr/>
              <a:t>‹#›</a:t>
            </a:fld>
            <a:endParaRPr lang="en-GB" altLang="en-US"/>
          </a:p>
        </p:txBody>
      </p:sp>
    </p:spTree>
    <p:extLst>
      <p:ext uri="{BB962C8B-B14F-4D97-AF65-F5344CB8AC3E}">
        <p14:creationId xmlns:p14="http://schemas.microsoft.com/office/powerpoint/2010/main" val="30741455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2389717" y="612775"/>
            <a:ext cx="73152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GB"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a:extLst>
              <a:ext uri="{FF2B5EF4-FFF2-40B4-BE49-F238E27FC236}">
                <a16:creationId xmlns:a16="http://schemas.microsoft.com/office/drawing/2014/main" id="{ED663760-9AF3-495C-9F2F-0D0E1EE3E206}"/>
              </a:ext>
            </a:extLst>
          </p:cNvPr>
          <p:cNvSpPr>
            <a:spLocks noGrp="1"/>
          </p:cNvSpPr>
          <p:nvPr>
            <p:ph type="dt" sz="half" idx="10"/>
          </p:nvPr>
        </p:nvSpPr>
        <p:spPr/>
        <p:txBody>
          <a:bodyPr/>
          <a:lstStyle>
            <a:lvl1pPr>
              <a:defRPr/>
            </a:lvl1pPr>
          </a:lstStyle>
          <a:p>
            <a:pPr>
              <a:defRPr/>
            </a:pPr>
            <a:endParaRPr lang="en-GB" altLang="en-US"/>
          </a:p>
        </p:txBody>
      </p:sp>
      <p:sp>
        <p:nvSpPr>
          <p:cNvPr id="6" name="Footer Placeholder 4">
            <a:extLst>
              <a:ext uri="{FF2B5EF4-FFF2-40B4-BE49-F238E27FC236}">
                <a16:creationId xmlns:a16="http://schemas.microsoft.com/office/drawing/2014/main" id="{DDFDD59B-2FF8-4E8A-B084-7DB5D2B47112}"/>
              </a:ext>
            </a:extLst>
          </p:cNvPr>
          <p:cNvSpPr>
            <a:spLocks noGrp="1"/>
          </p:cNvSpPr>
          <p:nvPr>
            <p:ph type="ftr" sz="quarter" idx="11"/>
          </p:nvPr>
        </p:nvSpPr>
        <p:spPr/>
        <p:txBody>
          <a:bodyPr/>
          <a:lstStyle>
            <a:lvl1pPr>
              <a:defRPr/>
            </a:lvl1pPr>
          </a:lstStyle>
          <a:p>
            <a:pPr>
              <a:defRPr/>
            </a:pPr>
            <a:endParaRPr lang="en-GB" altLang="en-US"/>
          </a:p>
        </p:txBody>
      </p:sp>
      <p:sp>
        <p:nvSpPr>
          <p:cNvPr id="7" name="Slide Number Placeholder 5">
            <a:extLst>
              <a:ext uri="{FF2B5EF4-FFF2-40B4-BE49-F238E27FC236}">
                <a16:creationId xmlns:a16="http://schemas.microsoft.com/office/drawing/2014/main" id="{4C902D33-B37A-41F8-8CAB-332D84A08651}"/>
              </a:ext>
            </a:extLst>
          </p:cNvPr>
          <p:cNvSpPr>
            <a:spLocks noGrp="1"/>
          </p:cNvSpPr>
          <p:nvPr>
            <p:ph type="sldNum" sz="quarter" idx="12"/>
          </p:nvPr>
        </p:nvSpPr>
        <p:spPr/>
        <p:txBody>
          <a:bodyPr/>
          <a:lstStyle>
            <a:lvl1pPr>
              <a:defRPr/>
            </a:lvl1pPr>
          </a:lstStyle>
          <a:p>
            <a:fld id="{8CEBD979-3067-4E54-AB2F-189C051B9184}" type="slidenum">
              <a:rPr lang="en-GB" altLang="en-US"/>
              <a:pPr/>
              <a:t>‹#›</a:t>
            </a:fld>
            <a:endParaRPr lang="en-GB" altLang="en-US"/>
          </a:p>
        </p:txBody>
      </p:sp>
    </p:spTree>
    <p:extLst>
      <p:ext uri="{BB962C8B-B14F-4D97-AF65-F5344CB8AC3E}">
        <p14:creationId xmlns:p14="http://schemas.microsoft.com/office/powerpoint/2010/main" val="443194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slideLayout" Target="../slideLayouts/slideLayout24.xml"/><Relationship Id="rId18" Type="http://schemas.openxmlformats.org/officeDocument/2006/relationships/slideLayout" Target="../slideLayouts/slideLayout29.xml"/><Relationship Id="rId26" Type="http://schemas.openxmlformats.org/officeDocument/2006/relationships/image" Target="../media/image2.png"/><Relationship Id="rId3" Type="http://schemas.openxmlformats.org/officeDocument/2006/relationships/slideLayout" Target="../slideLayouts/slideLayout14.xml"/><Relationship Id="rId21" Type="http://schemas.openxmlformats.org/officeDocument/2006/relationships/slideLayout" Target="../slideLayouts/slideLayout32.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17" Type="http://schemas.openxmlformats.org/officeDocument/2006/relationships/slideLayout" Target="../slideLayouts/slideLayout28.xml"/><Relationship Id="rId25" Type="http://schemas.openxmlformats.org/officeDocument/2006/relationships/image" Target="../media/image1.emf"/><Relationship Id="rId2" Type="http://schemas.openxmlformats.org/officeDocument/2006/relationships/slideLayout" Target="../slideLayouts/slideLayout13.xml"/><Relationship Id="rId16" Type="http://schemas.openxmlformats.org/officeDocument/2006/relationships/slideLayout" Target="../slideLayouts/slideLayout27.xml"/><Relationship Id="rId20" Type="http://schemas.openxmlformats.org/officeDocument/2006/relationships/slideLayout" Target="../slideLayouts/slideLayout31.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24" Type="http://schemas.openxmlformats.org/officeDocument/2006/relationships/theme" Target="../theme/theme2.xml"/><Relationship Id="rId5" Type="http://schemas.openxmlformats.org/officeDocument/2006/relationships/slideLayout" Target="../slideLayouts/slideLayout16.xml"/><Relationship Id="rId15" Type="http://schemas.openxmlformats.org/officeDocument/2006/relationships/slideLayout" Target="../slideLayouts/slideLayout26.xml"/><Relationship Id="rId23" Type="http://schemas.openxmlformats.org/officeDocument/2006/relationships/slideLayout" Target="../slideLayouts/slideLayout34.xml"/><Relationship Id="rId10" Type="http://schemas.openxmlformats.org/officeDocument/2006/relationships/slideLayout" Target="../slideLayouts/slideLayout21.xml"/><Relationship Id="rId19" Type="http://schemas.openxmlformats.org/officeDocument/2006/relationships/slideLayout" Target="../slideLayouts/slideLayout30.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slideLayout" Target="../slideLayouts/slideLayout25.xml"/><Relationship Id="rId22" Type="http://schemas.openxmlformats.org/officeDocument/2006/relationships/slideLayout" Target="../slideLayouts/slideLayout33.xml"/></Relationships>
</file>

<file path=ppt/slideMasters/_rels/slideMaster3.xml.rels><?xml version="1.0" encoding="UTF-8" standalone="yes"?>
<Relationships xmlns="http://schemas.openxmlformats.org/package/2006/relationships"><Relationship Id="rId13" Type="http://schemas.openxmlformats.org/officeDocument/2006/relationships/slideLayout" Target="../slideLayouts/slideLayout47.xml"/><Relationship Id="rId18" Type="http://schemas.openxmlformats.org/officeDocument/2006/relationships/slideLayout" Target="../slideLayouts/slideLayout52.xml"/><Relationship Id="rId26" Type="http://schemas.openxmlformats.org/officeDocument/2006/relationships/slideLayout" Target="../slideLayouts/slideLayout60.xml"/><Relationship Id="rId39" Type="http://schemas.openxmlformats.org/officeDocument/2006/relationships/image" Target="../media/image2.png"/><Relationship Id="rId21" Type="http://schemas.openxmlformats.org/officeDocument/2006/relationships/slideLayout" Target="../slideLayouts/slideLayout55.xml"/><Relationship Id="rId34" Type="http://schemas.openxmlformats.org/officeDocument/2006/relationships/slideLayout" Target="../slideLayouts/slideLayout68.xml"/><Relationship Id="rId7" Type="http://schemas.openxmlformats.org/officeDocument/2006/relationships/slideLayout" Target="../slideLayouts/slideLayout41.xml"/><Relationship Id="rId12" Type="http://schemas.openxmlformats.org/officeDocument/2006/relationships/slideLayout" Target="../slideLayouts/slideLayout46.xml"/><Relationship Id="rId17" Type="http://schemas.openxmlformats.org/officeDocument/2006/relationships/slideLayout" Target="../slideLayouts/slideLayout51.xml"/><Relationship Id="rId25" Type="http://schemas.openxmlformats.org/officeDocument/2006/relationships/slideLayout" Target="../slideLayouts/slideLayout59.xml"/><Relationship Id="rId33" Type="http://schemas.openxmlformats.org/officeDocument/2006/relationships/slideLayout" Target="../slideLayouts/slideLayout67.xml"/><Relationship Id="rId38" Type="http://schemas.openxmlformats.org/officeDocument/2006/relationships/image" Target="../media/image1.emf"/><Relationship Id="rId2" Type="http://schemas.openxmlformats.org/officeDocument/2006/relationships/slideLayout" Target="../slideLayouts/slideLayout36.xml"/><Relationship Id="rId16" Type="http://schemas.openxmlformats.org/officeDocument/2006/relationships/slideLayout" Target="../slideLayouts/slideLayout50.xml"/><Relationship Id="rId20" Type="http://schemas.openxmlformats.org/officeDocument/2006/relationships/slideLayout" Target="../slideLayouts/slideLayout54.xml"/><Relationship Id="rId29" Type="http://schemas.openxmlformats.org/officeDocument/2006/relationships/slideLayout" Target="../slideLayouts/slideLayout63.xml"/><Relationship Id="rId1" Type="http://schemas.openxmlformats.org/officeDocument/2006/relationships/slideLayout" Target="../slideLayouts/slideLayout35.xml"/><Relationship Id="rId6" Type="http://schemas.openxmlformats.org/officeDocument/2006/relationships/slideLayout" Target="../slideLayouts/slideLayout40.xml"/><Relationship Id="rId11" Type="http://schemas.openxmlformats.org/officeDocument/2006/relationships/slideLayout" Target="../slideLayouts/slideLayout45.xml"/><Relationship Id="rId24" Type="http://schemas.openxmlformats.org/officeDocument/2006/relationships/slideLayout" Target="../slideLayouts/slideLayout58.xml"/><Relationship Id="rId32" Type="http://schemas.openxmlformats.org/officeDocument/2006/relationships/slideLayout" Target="../slideLayouts/slideLayout66.xml"/><Relationship Id="rId37" Type="http://schemas.openxmlformats.org/officeDocument/2006/relationships/theme" Target="../theme/theme3.xml"/><Relationship Id="rId5" Type="http://schemas.openxmlformats.org/officeDocument/2006/relationships/slideLayout" Target="../slideLayouts/slideLayout39.xml"/><Relationship Id="rId15" Type="http://schemas.openxmlformats.org/officeDocument/2006/relationships/slideLayout" Target="../slideLayouts/slideLayout49.xml"/><Relationship Id="rId23" Type="http://schemas.openxmlformats.org/officeDocument/2006/relationships/slideLayout" Target="../slideLayouts/slideLayout57.xml"/><Relationship Id="rId28" Type="http://schemas.openxmlformats.org/officeDocument/2006/relationships/slideLayout" Target="../slideLayouts/slideLayout62.xml"/><Relationship Id="rId36" Type="http://schemas.openxmlformats.org/officeDocument/2006/relationships/slideLayout" Target="../slideLayouts/slideLayout70.xml"/><Relationship Id="rId10" Type="http://schemas.openxmlformats.org/officeDocument/2006/relationships/slideLayout" Target="../slideLayouts/slideLayout44.xml"/><Relationship Id="rId19" Type="http://schemas.openxmlformats.org/officeDocument/2006/relationships/slideLayout" Target="../slideLayouts/slideLayout53.xml"/><Relationship Id="rId31" Type="http://schemas.openxmlformats.org/officeDocument/2006/relationships/slideLayout" Target="../slideLayouts/slideLayout65.xml"/><Relationship Id="rId4" Type="http://schemas.openxmlformats.org/officeDocument/2006/relationships/slideLayout" Target="../slideLayouts/slideLayout38.xml"/><Relationship Id="rId9" Type="http://schemas.openxmlformats.org/officeDocument/2006/relationships/slideLayout" Target="../slideLayouts/slideLayout43.xml"/><Relationship Id="rId14" Type="http://schemas.openxmlformats.org/officeDocument/2006/relationships/slideLayout" Target="../slideLayouts/slideLayout48.xml"/><Relationship Id="rId22" Type="http://schemas.openxmlformats.org/officeDocument/2006/relationships/slideLayout" Target="../slideLayouts/slideLayout56.xml"/><Relationship Id="rId27" Type="http://schemas.openxmlformats.org/officeDocument/2006/relationships/slideLayout" Target="../slideLayouts/slideLayout61.xml"/><Relationship Id="rId30" Type="http://schemas.openxmlformats.org/officeDocument/2006/relationships/slideLayout" Target="../slideLayouts/slideLayout64.xml"/><Relationship Id="rId35" Type="http://schemas.openxmlformats.org/officeDocument/2006/relationships/slideLayout" Target="../slideLayouts/slideLayout69.xml"/><Relationship Id="rId8" Type="http://schemas.openxmlformats.org/officeDocument/2006/relationships/slideLayout" Target="../slideLayouts/slideLayout42.xml"/><Relationship Id="rId3" Type="http://schemas.openxmlformats.org/officeDocument/2006/relationships/slideLayout" Target="../slideLayouts/slideLayout37.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050" name="Title Placeholder 1">
            <a:extLst>
              <a:ext uri="{FF2B5EF4-FFF2-40B4-BE49-F238E27FC236}">
                <a16:creationId xmlns:a16="http://schemas.microsoft.com/office/drawing/2014/main" id="{731AF9FE-A9E0-4D3E-B275-2FC22F286B1C}"/>
              </a:ext>
            </a:extLst>
          </p:cNvPr>
          <p:cNvSpPr>
            <a:spLocks noGrp="1"/>
          </p:cNvSpPr>
          <p:nvPr>
            <p:ph type="title"/>
          </p:nvPr>
        </p:nvSpPr>
        <p:spPr bwMode="auto">
          <a:xfrm>
            <a:off x="609600" y="274638"/>
            <a:ext cx="109728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endParaRPr lang="en-GB" altLang="en-US"/>
          </a:p>
        </p:txBody>
      </p:sp>
      <p:sp>
        <p:nvSpPr>
          <p:cNvPr id="2051" name="Text Placeholder 2">
            <a:extLst>
              <a:ext uri="{FF2B5EF4-FFF2-40B4-BE49-F238E27FC236}">
                <a16:creationId xmlns:a16="http://schemas.microsoft.com/office/drawing/2014/main" id="{91D69ED8-2A4B-480E-BF47-1F28B2BBB910}"/>
              </a:ext>
            </a:extLst>
          </p:cNvPr>
          <p:cNvSpPr>
            <a:spLocks noGrp="1"/>
          </p:cNvSpPr>
          <p:nvPr>
            <p:ph type="body" idx="1"/>
          </p:nvPr>
        </p:nvSpPr>
        <p:spPr bwMode="auto">
          <a:xfrm>
            <a:off x="609600" y="1600201"/>
            <a:ext cx="109728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endParaRPr lang="en-GB" altLang="en-US"/>
          </a:p>
        </p:txBody>
      </p:sp>
      <p:sp>
        <p:nvSpPr>
          <p:cNvPr id="4" name="Date Placeholder 3">
            <a:extLst>
              <a:ext uri="{FF2B5EF4-FFF2-40B4-BE49-F238E27FC236}">
                <a16:creationId xmlns:a16="http://schemas.microsoft.com/office/drawing/2014/main" id="{29D064B0-BE6E-4AF1-B07A-5660DA031D98}"/>
              </a:ext>
            </a:extLst>
          </p:cNvPr>
          <p:cNvSpPr>
            <a:spLocks noGrp="1"/>
          </p:cNvSpPr>
          <p:nvPr>
            <p:ph type="dt" sz="half" idx="2"/>
          </p:nvPr>
        </p:nvSpPr>
        <p:spPr>
          <a:xfrm>
            <a:off x="609600" y="6356351"/>
            <a:ext cx="2844800" cy="365125"/>
          </a:xfrm>
          <a:prstGeom prst="rect">
            <a:avLst/>
          </a:prstGeom>
        </p:spPr>
        <p:txBody>
          <a:bodyPr vert="horz" wrap="square" lIns="91440" tIns="45720" rIns="91440" bIns="45720" numCol="1" anchor="ctr" anchorCtr="0" compatLnSpc="1">
            <a:prstTxWarp prst="textNoShape">
              <a:avLst/>
            </a:prstTxWarp>
          </a:bodyPr>
          <a:lstStyle>
            <a:lvl1pPr eaLnBrk="1" hangingPunct="1">
              <a:defRPr sz="1200">
                <a:solidFill>
                  <a:srgbClr val="898989"/>
                </a:solidFill>
                <a:cs typeface="Arial" charset="0"/>
              </a:defRPr>
            </a:lvl1pPr>
          </a:lstStyle>
          <a:p>
            <a:pPr>
              <a:defRPr/>
            </a:pPr>
            <a:endParaRPr lang="en-GB" altLang="en-US"/>
          </a:p>
        </p:txBody>
      </p:sp>
      <p:sp>
        <p:nvSpPr>
          <p:cNvPr id="5" name="Footer Placeholder 4">
            <a:extLst>
              <a:ext uri="{FF2B5EF4-FFF2-40B4-BE49-F238E27FC236}">
                <a16:creationId xmlns:a16="http://schemas.microsoft.com/office/drawing/2014/main" id="{EA78C8E7-25B6-45D9-9941-7E49D3792BE7}"/>
              </a:ext>
            </a:extLst>
          </p:cNvPr>
          <p:cNvSpPr>
            <a:spLocks noGrp="1"/>
          </p:cNvSpPr>
          <p:nvPr>
            <p:ph type="ftr" sz="quarter" idx="3"/>
          </p:nvPr>
        </p:nvSpPr>
        <p:spPr>
          <a:xfrm>
            <a:off x="4165600" y="6356351"/>
            <a:ext cx="3860800" cy="365125"/>
          </a:xfrm>
          <a:prstGeom prst="rect">
            <a:avLst/>
          </a:prstGeom>
        </p:spPr>
        <p:txBody>
          <a:bodyPr vert="horz" wrap="square" lIns="91440" tIns="45720" rIns="91440" bIns="45720" numCol="1" anchor="ctr" anchorCtr="0" compatLnSpc="1">
            <a:prstTxWarp prst="textNoShape">
              <a:avLst/>
            </a:prstTxWarp>
          </a:bodyPr>
          <a:lstStyle>
            <a:lvl1pPr algn="ctr" eaLnBrk="1" hangingPunct="1">
              <a:defRPr sz="1200">
                <a:solidFill>
                  <a:srgbClr val="898989"/>
                </a:solidFill>
                <a:cs typeface="Arial" charset="0"/>
              </a:defRPr>
            </a:lvl1pPr>
          </a:lstStyle>
          <a:p>
            <a:pPr>
              <a:defRPr/>
            </a:pPr>
            <a:endParaRPr lang="en-GB" altLang="en-US"/>
          </a:p>
        </p:txBody>
      </p:sp>
      <p:sp>
        <p:nvSpPr>
          <p:cNvPr id="6" name="Slide Number Placeholder 5">
            <a:extLst>
              <a:ext uri="{FF2B5EF4-FFF2-40B4-BE49-F238E27FC236}">
                <a16:creationId xmlns:a16="http://schemas.microsoft.com/office/drawing/2014/main" id="{5E839F1A-1B35-40C4-BDA3-AE8FFE3147E5}"/>
              </a:ext>
            </a:extLst>
          </p:cNvPr>
          <p:cNvSpPr>
            <a:spLocks noGrp="1"/>
          </p:cNvSpPr>
          <p:nvPr>
            <p:ph type="sldNum" sz="quarter" idx="4"/>
          </p:nvPr>
        </p:nvSpPr>
        <p:spPr>
          <a:xfrm>
            <a:off x="8737600" y="6356351"/>
            <a:ext cx="28448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fld id="{5396EE9D-4C62-4C15-AAC1-A6D7CBE87789}" type="slidenum">
              <a:rPr lang="en-GB" altLang="en-US"/>
              <a:pPr/>
              <a:t>‹#›</a:t>
            </a:fld>
            <a:endParaRPr lang="en-GB" altLang="en-US"/>
          </a:p>
        </p:txBody>
      </p:sp>
    </p:spTree>
  </p:cSld>
  <p:clrMap bg1="lt1" tx1="dk1" bg2="lt2" tx2="dk2" accent1="accent1" accent2="accent2" accent3="accent3" accent4="accent4" accent5="accent5" accent6="accent6" hlink="hlink" folHlink="folHlink"/>
  <p:sldLayoutIdLst>
    <p:sldLayoutId id="2147484821" r:id="rId1"/>
    <p:sldLayoutId id="2147484822" r:id="rId2"/>
    <p:sldLayoutId id="2147484823" r:id="rId3"/>
    <p:sldLayoutId id="2147484824" r:id="rId4"/>
    <p:sldLayoutId id="2147484825" r:id="rId5"/>
    <p:sldLayoutId id="2147484826" r:id="rId6"/>
    <p:sldLayoutId id="2147484827" r:id="rId7"/>
    <p:sldLayoutId id="2147484828" r:id="rId8"/>
    <p:sldLayoutId id="2147484829" r:id="rId9"/>
    <p:sldLayoutId id="2147484830" r:id="rId10"/>
    <p:sldLayoutId id="2147484831" r:id="rId11"/>
  </p:sldLayoutIdLst>
  <p:hf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pic>
        <p:nvPicPr>
          <p:cNvPr id="3" name="Picture 2">
            <a:extLst>
              <a:ext uri="{FF2B5EF4-FFF2-40B4-BE49-F238E27FC236}">
                <a16:creationId xmlns:a16="http://schemas.microsoft.com/office/drawing/2014/main" id="{7EB7CD15-E33E-0086-AA6C-9829D5D6C70D}"/>
              </a:ext>
            </a:extLst>
          </p:cNvPr>
          <p:cNvPicPr>
            <a:picLocks noChangeAspect="1"/>
          </p:cNvPicPr>
          <p:nvPr/>
        </p:nvPicPr>
        <p:blipFill>
          <a:blip r:embed="rId25"/>
          <a:stretch>
            <a:fillRect/>
          </a:stretch>
        </p:blipFill>
        <p:spPr>
          <a:xfrm>
            <a:off x="11189972" y="118167"/>
            <a:ext cx="866715" cy="895040"/>
          </a:xfrm>
          <a:prstGeom prst="rect">
            <a:avLst/>
          </a:prstGeom>
        </p:spPr>
      </p:pic>
      <p:pic>
        <p:nvPicPr>
          <p:cNvPr id="4" name="Picture 2">
            <a:extLst>
              <a:ext uri="{FF2B5EF4-FFF2-40B4-BE49-F238E27FC236}">
                <a16:creationId xmlns:a16="http://schemas.microsoft.com/office/drawing/2014/main" id="{2CCF4C8D-07D8-84DE-7743-5C20B5822248}"/>
              </a:ext>
            </a:extLst>
          </p:cNvPr>
          <p:cNvPicPr>
            <a:picLocks noChangeAspect="1" noChangeArrowheads="1"/>
          </p:cNvPicPr>
          <p:nvPr/>
        </p:nvPicPr>
        <p:blipFill>
          <a:blip r:embed="rId26">
            <a:extLst>
              <a:ext uri="{28A0092B-C50C-407E-A947-70E740481C1C}">
                <a14:useLocalDpi xmlns:a14="http://schemas.microsoft.com/office/drawing/2010/main" val="0"/>
              </a:ext>
            </a:extLst>
          </a:blip>
          <a:srcRect/>
          <a:stretch>
            <a:fillRect/>
          </a:stretch>
        </p:blipFill>
        <p:spPr bwMode="auto">
          <a:xfrm>
            <a:off x="74344" y="6310300"/>
            <a:ext cx="1548717" cy="474295"/>
          </a:xfrm>
          <a:prstGeom prst="rect">
            <a:avLst/>
          </a:prstGeom>
          <a:noFill/>
          <a:extLst>
            <a:ext uri="{909E8E84-426E-40DD-AFC4-6F175D3DCCD1}">
              <a14:hiddenFill xmlns:a14="http://schemas.microsoft.com/office/drawing/2010/main">
                <a:solidFill>
                  <a:srgbClr val="FFFFFF"/>
                </a:solidFill>
              </a14:hiddenFill>
            </a:ext>
          </a:extLst>
        </p:spPr>
      </p:pic>
      <p:sp>
        <p:nvSpPr>
          <p:cNvPr id="6" name="Footer Placeholder 5">
            <a:extLst>
              <a:ext uri="{FF2B5EF4-FFF2-40B4-BE49-F238E27FC236}">
                <a16:creationId xmlns:a16="http://schemas.microsoft.com/office/drawing/2014/main" id="{5D7BD5E3-BE9C-F570-9E04-8C8CB4266CB3}"/>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HU"/>
          </a:p>
        </p:txBody>
      </p:sp>
      <p:sp>
        <p:nvSpPr>
          <p:cNvPr id="11" name="Slide Number">
            <a:extLst>
              <a:ext uri="{FF2B5EF4-FFF2-40B4-BE49-F238E27FC236}">
                <a16:creationId xmlns:a16="http://schemas.microsoft.com/office/drawing/2014/main" id="{327B3A7F-EEED-95AC-39EB-4BDBAEC559C7}"/>
              </a:ext>
            </a:extLst>
          </p:cNvPr>
          <p:cNvSpPr txBox="1">
            <a:spLocks/>
          </p:cNvSpPr>
          <p:nvPr userDrawn="1"/>
        </p:nvSpPr>
        <p:spPr>
          <a:xfrm>
            <a:off x="11888340" y="6560491"/>
            <a:ext cx="239807" cy="261610"/>
          </a:xfrm>
          <a:prstGeom prst="rect">
            <a:avLst/>
          </a:prstGeom>
          <a:ln w="12700">
            <a:miter lim="400000"/>
          </a:ln>
        </p:spPr>
        <p:txBody>
          <a:bodyPr wrap="none" lIns="45719" rIns="45719">
            <a:sp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0" hangingPunct="0">
              <a:lnSpc>
                <a:spcPct val="100000"/>
              </a:lnSpc>
              <a:spcBef>
                <a:spcPts val="0"/>
              </a:spcBef>
              <a:spcAft>
                <a:spcPts val="0"/>
              </a:spcAft>
              <a:buClrTx/>
              <a:buSzTx/>
              <a:buFontTx/>
              <a:buNone/>
              <a:tabLst/>
              <a:defRPr kumimoji="0" sz="1100" b="0" i="0" u="none" strike="noStrike" cap="none" spc="0" normalizeH="0" baseline="0">
                <a:ln>
                  <a:noFill/>
                </a:ln>
                <a:solidFill>
                  <a:srgbClr val="535353"/>
                </a:solidFill>
                <a:effectLst/>
                <a:uFillTx/>
                <a:latin typeface="Source Sans Pro Regular"/>
                <a:ea typeface="Source Sans Pro Regular"/>
                <a:cs typeface="Source Sans Pro Regular"/>
                <a:sym typeface="Source Sans Pro Regular"/>
              </a:defRPr>
            </a:lvl1pPr>
            <a:lvl2pPr marL="0" marR="0" indent="4572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2pPr>
            <a:lvl3pPr marL="0" marR="0" indent="9144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3pPr>
            <a:lvl4pPr marL="0" marR="0" indent="13716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4pPr>
            <a:lvl5pPr marL="0" marR="0" indent="18288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5pPr>
            <a:lvl6pPr marL="0" marR="0" indent="22860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6pPr>
            <a:lvl7pPr marL="0" marR="0" indent="27432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7pPr>
            <a:lvl8pPr marL="0" marR="0" indent="32004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8pPr>
            <a:lvl9pPr marL="0" marR="0" indent="36576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9pPr>
          </a:lstStyle>
          <a:p>
            <a:fld id="{86CB4B4D-7CA3-9044-876B-883B54F8677D}" type="slidenum">
              <a:rPr lang="hu-HU" smtClean="0">
                <a:solidFill>
                  <a:schemeClr val="bg2">
                    <a:lumMod val="50000"/>
                  </a:schemeClr>
                </a:solidFill>
              </a:rPr>
              <a:pPr/>
              <a:t>‹#›</a:t>
            </a:fld>
            <a:endParaRPr lang="hu-HU" dirty="0">
              <a:solidFill>
                <a:schemeClr val="bg2">
                  <a:lumMod val="50000"/>
                </a:schemeClr>
              </a:solidFill>
            </a:endParaRPr>
          </a:p>
        </p:txBody>
      </p:sp>
      <p:sp>
        <p:nvSpPr>
          <p:cNvPr id="12" name="TextBox 7">
            <a:extLst>
              <a:ext uri="{FF2B5EF4-FFF2-40B4-BE49-F238E27FC236}">
                <a16:creationId xmlns:a16="http://schemas.microsoft.com/office/drawing/2014/main" id="{73E059A3-6CB5-9409-96FE-CD0D04704933}"/>
              </a:ext>
            </a:extLst>
          </p:cNvPr>
          <p:cNvSpPr txBox="1"/>
          <p:nvPr userDrawn="1"/>
        </p:nvSpPr>
        <p:spPr>
          <a:xfrm>
            <a:off x="8472299" y="6457027"/>
            <a:ext cx="3426202" cy="231141"/>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45719" rIns="45719">
            <a:spAutoFit/>
          </a:bodyPr>
          <a:lstStyle>
            <a:lvl1pPr algn="r">
              <a:defRPr sz="900">
                <a:solidFill>
                  <a:srgbClr val="002060"/>
                </a:solidFill>
                <a:latin typeface="Source Sans Pro Regular"/>
                <a:ea typeface="Source Sans Pro Regular"/>
                <a:cs typeface="Source Sans Pro Regular"/>
                <a:sym typeface="Source Sans Pro Regular"/>
              </a:defRPr>
            </a:lvl1pPr>
          </a:lstStyle>
          <a:p>
            <a:r>
              <a:rPr lang="hu-HU" dirty="0"/>
              <a:t>RRT </a:t>
            </a:r>
            <a:r>
              <a:rPr dirty="0"/>
              <a:t>Training </a:t>
            </a:r>
            <a:r>
              <a:rPr lang="hu-HU" dirty="0"/>
              <a:t>of </a:t>
            </a:r>
            <a:r>
              <a:rPr lang="hu-HU" dirty="0" err="1"/>
              <a:t>Trainers</a:t>
            </a:r>
            <a:r>
              <a:rPr lang="hu-HU" dirty="0"/>
              <a:t> </a:t>
            </a:r>
            <a:r>
              <a:rPr dirty="0"/>
              <a:t>Package</a:t>
            </a:r>
          </a:p>
        </p:txBody>
      </p:sp>
      <p:sp>
        <p:nvSpPr>
          <p:cNvPr id="13" name="Text Placeholder 6">
            <a:extLst>
              <a:ext uri="{FF2B5EF4-FFF2-40B4-BE49-F238E27FC236}">
                <a16:creationId xmlns:a16="http://schemas.microsoft.com/office/drawing/2014/main" id="{FB588527-6222-EF88-5D33-8CBC4BCBDCBE}"/>
              </a:ext>
            </a:extLst>
          </p:cNvPr>
          <p:cNvSpPr txBox="1"/>
          <p:nvPr userDrawn="1"/>
        </p:nvSpPr>
        <p:spPr>
          <a:xfrm>
            <a:off x="8157918" y="6611807"/>
            <a:ext cx="3740583" cy="216982"/>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45719" rIns="45719">
            <a:spAutoFit/>
          </a:bodyPr>
          <a:lstStyle/>
          <a:p>
            <a:pPr lvl="1" indent="342900" algn="r" defTabSz="289320">
              <a:lnSpc>
                <a:spcPct val="90000"/>
              </a:lnSpc>
              <a:spcBef>
                <a:spcPts val="100"/>
              </a:spcBef>
              <a:defRPr sz="900">
                <a:solidFill>
                  <a:srgbClr val="002060"/>
                </a:solidFill>
                <a:latin typeface="Source Sans Pro Regular"/>
                <a:ea typeface="Source Sans Pro Regular"/>
                <a:cs typeface="Source Sans Pro Regular"/>
                <a:sym typeface="Source Sans Pro Regular"/>
              </a:defRPr>
            </a:pPr>
            <a:r>
              <a:rPr lang="hu-HU" dirty="0"/>
              <a:t>4 RRT TOT </a:t>
            </a:r>
            <a:r>
              <a:rPr lang="hu-HU" dirty="0" err="1"/>
              <a:t>evaluation</a:t>
            </a:r>
            <a:endParaRPr dirty="0"/>
          </a:p>
        </p:txBody>
      </p:sp>
    </p:spTree>
    <p:extLst>
      <p:ext uri="{BB962C8B-B14F-4D97-AF65-F5344CB8AC3E}">
        <p14:creationId xmlns:p14="http://schemas.microsoft.com/office/powerpoint/2010/main" val="381791880"/>
      </p:ext>
    </p:extLst>
  </p:cSld>
  <p:clrMap bg1="lt1" tx1="dk1" bg2="lt2" tx2="dk2" accent1="accent1" accent2="accent2" accent3="accent3" accent4="accent4" accent5="accent5" accent6="accent6" hlink="hlink" folHlink="folHlink"/>
  <p:sldLayoutIdLst>
    <p:sldLayoutId id="2147484833" r:id="rId1"/>
    <p:sldLayoutId id="2147484834" r:id="rId2"/>
    <p:sldLayoutId id="2147484835" r:id="rId3"/>
    <p:sldLayoutId id="2147484836" r:id="rId4"/>
    <p:sldLayoutId id="2147484837" r:id="rId5"/>
    <p:sldLayoutId id="2147484838" r:id="rId6"/>
    <p:sldLayoutId id="2147484839" r:id="rId7"/>
    <p:sldLayoutId id="2147484840" r:id="rId8"/>
    <p:sldLayoutId id="2147484841" r:id="rId9"/>
    <p:sldLayoutId id="2147484842" r:id="rId10"/>
    <p:sldLayoutId id="2147484843" r:id="rId11"/>
    <p:sldLayoutId id="2147484844" r:id="rId12"/>
    <p:sldLayoutId id="2147484845" r:id="rId13"/>
    <p:sldLayoutId id="2147484846" r:id="rId14"/>
    <p:sldLayoutId id="2147484847" r:id="rId15"/>
    <p:sldLayoutId id="2147484848" r:id="rId16"/>
    <p:sldLayoutId id="2147484849" r:id="rId17"/>
    <p:sldLayoutId id="2147484850" r:id="rId18"/>
    <p:sldLayoutId id="2147484851" r:id="rId19"/>
    <p:sldLayoutId id="2147484852" r:id="rId20"/>
    <p:sldLayoutId id="2147484853" r:id="rId21"/>
    <p:sldLayoutId id="2147484854" r:id="rId22"/>
    <p:sldLayoutId id="2147484855" r:id="rId23"/>
  </p:sldLayoutIdLst>
  <p:hf hdr="0" ftr="0" dt="0"/>
  <p:txStyles>
    <p:titleStyle>
      <a:lvl1pPr algn="l" defTabSz="385763" rtl="0" eaLnBrk="1" latinLnBrk="0" hangingPunct="1">
        <a:lnSpc>
          <a:spcPct val="90000"/>
        </a:lnSpc>
        <a:spcBef>
          <a:spcPct val="0"/>
        </a:spcBef>
        <a:buNone/>
        <a:defRPr sz="1856" kern="1200">
          <a:solidFill>
            <a:schemeClr val="tx1"/>
          </a:solidFill>
          <a:latin typeface="+mj-lt"/>
          <a:ea typeface="+mj-ea"/>
          <a:cs typeface="+mj-cs"/>
        </a:defRPr>
      </a:lvl1pPr>
    </p:titleStyle>
    <p:bodyStyle>
      <a:lvl1pPr marL="96441" indent="-96441" algn="l" defTabSz="385763" rtl="0" eaLnBrk="1" latinLnBrk="0" hangingPunct="1">
        <a:lnSpc>
          <a:spcPct val="90000"/>
        </a:lnSpc>
        <a:spcBef>
          <a:spcPts val="422"/>
        </a:spcBef>
        <a:buFont typeface="Arial" panose="020B0604020202020204" pitchFamily="34" charset="0"/>
        <a:buChar char="•"/>
        <a:defRPr sz="1181" kern="1200">
          <a:solidFill>
            <a:schemeClr val="tx1"/>
          </a:solidFill>
          <a:latin typeface="+mn-lt"/>
          <a:ea typeface="+mn-ea"/>
          <a:cs typeface="+mn-cs"/>
        </a:defRPr>
      </a:lvl1pPr>
      <a:lvl2pPr marL="289322" indent="-96441" algn="l" defTabSz="385763" rtl="0" eaLnBrk="1" latinLnBrk="0" hangingPunct="1">
        <a:lnSpc>
          <a:spcPct val="90000"/>
        </a:lnSpc>
        <a:spcBef>
          <a:spcPts val="211"/>
        </a:spcBef>
        <a:buFont typeface="Arial" panose="020B0604020202020204" pitchFamily="34" charset="0"/>
        <a:buChar char="•"/>
        <a:defRPr sz="1013" kern="1200">
          <a:solidFill>
            <a:schemeClr val="tx1"/>
          </a:solidFill>
          <a:latin typeface="+mn-lt"/>
          <a:ea typeface="+mn-ea"/>
          <a:cs typeface="+mn-cs"/>
        </a:defRPr>
      </a:lvl2pPr>
      <a:lvl3pPr marL="482204" indent="-96441" algn="l" defTabSz="385763" rtl="0" eaLnBrk="1" latinLnBrk="0" hangingPunct="1">
        <a:lnSpc>
          <a:spcPct val="90000"/>
        </a:lnSpc>
        <a:spcBef>
          <a:spcPts val="211"/>
        </a:spcBef>
        <a:buFont typeface="Arial" panose="020B0604020202020204" pitchFamily="34" charset="0"/>
        <a:buChar char="•"/>
        <a:defRPr sz="844" kern="1200">
          <a:solidFill>
            <a:schemeClr val="tx1"/>
          </a:solidFill>
          <a:latin typeface="+mn-lt"/>
          <a:ea typeface="+mn-ea"/>
          <a:cs typeface="+mn-cs"/>
        </a:defRPr>
      </a:lvl3pPr>
      <a:lvl4pPr marL="675085" indent="-96441" algn="l" defTabSz="385763" rtl="0" eaLnBrk="1" latinLnBrk="0" hangingPunct="1">
        <a:lnSpc>
          <a:spcPct val="90000"/>
        </a:lnSpc>
        <a:spcBef>
          <a:spcPts val="211"/>
        </a:spcBef>
        <a:buFont typeface="Arial" panose="020B0604020202020204" pitchFamily="34" charset="0"/>
        <a:buChar char="•"/>
        <a:defRPr sz="760" kern="1200">
          <a:solidFill>
            <a:schemeClr val="tx1"/>
          </a:solidFill>
          <a:latin typeface="+mn-lt"/>
          <a:ea typeface="+mn-ea"/>
          <a:cs typeface="+mn-cs"/>
        </a:defRPr>
      </a:lvl4pPr>
      <a:lvl5pPr marL="867966" indent="-96441" algn="l" defTabSz="385763" rtl="0" eaLnBrk="1" latinLnBrk="0" hangingPunct="1">
        <a:lnSpc>
          <a:spcPct val="90000"/>
        </a:lnSpc>
        <a:spcBef>
          <a:spcPts val="211"/>
        </a:spcBef>
        <a:buFont typeface="Arial" panose="020B0604020202020204" pitchFamily="34" charset="0"/>
        <a:buChar char="•"/>
        <a:defRPr sz="760" kern="1200">
          <a:solidFill>
            <a:schemeClr val="tx1"/>
          </a:solidFill>
          <a:latin typeface="+mn-lt"/>
          <a:ea typeface="+mn-ea"/>
          <a:cs typeface="+mn-cs"/>
        </a:defRPr>
      </a:lvl5pPr>
      <a:lvl6pPr marL="1060847" indent="-96441" algn="l" defTabSz="385763" rtl="0" eaLnBrk="1" latinLnBrk="0" hangingPunct="1">
        <a:lnSpc>
          <a:spcPct val="90000"/>
        </a:lnSpc>
        <a:spcBef>
          <a:spcPts val="211"/>
        </a:spcBef>
        <a:buFont typeface="Arial" panose="020B0604020202020204" pitchFamily="34" charset="0"/>
        <a:buChar char="•"/>
        <a:defRPr sz="760" kern="1200">
          <a:solidFill>
            <a:schemeClr val="tx1"/>
          </a:solidFill>
          <a:latin typeface="+mn-lt"/>
          <a:ea typeface="+mn-ea"/>
          <a:cs typeface="+mn-cs"/>
        </a:defRPr>
      </a:lvl6pPr>
      <a:lvl7pPr marL="1253729" indent="-96441" algn="l" defTabSz="385763" rtl="0" eaLnBrk="1" latinLnBrk="0" hangingPunct="1">
        <a:lnSpc>
          <a:spcPct val="90000"/>
        </a:lnSpc>
        <a:spcBef>
          <a:spcPts val="211"/>
        </a:spcBef>
        <a:buFont typeface="Arial" panose="020B0604020202020204" pitchFamily="34" charset="0"/>
        <a:buChar char="•"/>
        <a:defRPr sz="760" kern="1200">
          <a:solidFill>
            <a:schemeClr val="tx1"/>
          </a:solidFill>
          <a:latin typeface="+mn-lt"/>
          <a:ea typeface="+mn-ea"/>
          <a:cs typeface="+mn-cs"/>
        </a:defRPr>
      </a:lvl7pPr>
      <a:lvl8pPr marL="1446610" indent="-96441" algn="l" defTabSz="385763" rtl="0" eaLnBrk="1" latinLnBrk="0" hangingPunct="1">
        <a:lnSpc>
          <a:spcPct val="90000"/>
        </a:lnSpc>
        <a:spcBef>
          <a:spcPts val="211"/>
        </a:spcBef>
        <a:buFont typeface="Arial" panose="020B0604020202020204" pitchFamily="34" charset="0"/>
        <a:buChar char="•"/>
        <a:defRPr sz="760" kern="1200">
          <a:solidFill>
            <a:schemeClr val="tx1"/>
          </a:solidFill>
          <a:latin typeface="+mn-lt"/>
          <a:ea typeface="+mn-ea"/>
          <a:cs typeface="+mn-cs"/>
        </a:defRPr>
      </a:lvl8pPr>
      <a:lvl9pPr marL="1639491" indent="-96441" algn="l" defTabSz="385763" rtl="0" eaLnBrk="1" latinLnBrk="0" hangingPunct="1">
        <a:lnSpc>
          <a:spcPct val="90000"/>
        </a:lnSpc>
        <a:spcBef>
          <a:spcPts val="211"/>
        </a:spcBef>
        <a:buFont typeface="Arial" panose="020B0604020202020204" pitchFamily="34" charset="0"/>
        <a:buChar char="•"/>
        <a:defRPr sz="760" kern="1200">
          <a:solidFill>
            <a:schemeClr val="tx1"/>
          </a:solidFill>
          <a:latin typeface="+mn-lt"/>
          <a:ea typeface="+mn-ea"/>
          <a:cs typeface="+mn-cs"/>
        </a:defRPr>
      </a:lvl9pPr>
    </p:bodyStyle>
    <p:otherStyle>
      <a:defPPr>
        <a:defRPr lang="en-HU"/>
      </a:defPPr>
      <a:lvl1pPr marL="0" algn="l" defTabSz="385763" rtl="0" eaLnBrk="1" latinLnBrk="0" hangingPunct="1">
        <a:defRPr sz="760" kern="1200">
          <a:solidFill>
            <a:schemeClr val="tx1"/>
          </a:solidFill>
          <a:latin typeface="+mn-lt"/>
          <a:ea typeface="+mn-ea"/>
          <a:cs typeface="+mn-cs"/>
        </a:defRPr>
      </a:lvl1pPr>
      <a:lvl2pPr marL="192881" algn="l" defTabSz="385763" rtl="0" eaLnBrk="1" latinLnBrk="0" hangingPunct="1">
        <a:defRPr sz="760" kern="1200">
          <a:solidFill>
            <a:schemeClr val="tx1"/>
          </a:solidFill>
          <a:latin typeface="+mn-lt"/>
          <a:ea typeface="+mn-ea"/>
          <a:cs typeface="+mn-cs"/>
        </a:defRPr>
      </a:lvl2pPr>
      <a:lvl3pPr marL="385763" algn="l" defTabSz="385763" rtl="0" eaLnBrk="1" latinLnBrk="0" hangingPunct="1">
        <a:defRPr sz="760" kern="1200">
          <a:solidFill>
            <a:schemeClr val="tx1"/>
          </a:solidFill>
          <a:latin typeface="+mn-lt"/>
          <a:ea typeface="+mn-ea"/>
          <a:cs typeface="+mn-cs"/>
        </a:defRPr>
      </a:lvl3pPr>
      <a:lvl4pPr marL="578644" algn="l" defTabSz="385763" rtl="0" eaLnBrk="1" latinLnBrk="0" hangingPunct="1">
        <a:defRPr sz="760" kern="1200">
          <a:solidFill>
            <a:schemeClr val="tx1"/>
          </a:solidFill>
          <a:latin typeface="+mn-lt"/>
          <a:ea typeface="+mn-ea"/>
          <a:cs typeface="+mn-cs"/>
        </a:defRPr>
      </a:lvl4pPr>
      <a:lvl5pPr marL="771525" algn="l" defTabSz="385763" rtl="0" eaLnBrk="1" latinLnBrk="0" hangingPunct="1">
        <a:defRPr sz="760" kern="1200">
          <a:solidFill>
            <a:schemeClr val="tx1"/>
          </a:solidFill>
          <a:latin typeface="+mn-lt"/>
          <a:ea typeface="+mn-ea"/>
          <a:cs typeface="+mn-cs"/>
        </a:defRPr>
      </a:lvl5pPr>
      <a:lvl6pPr marL="964406" algn="l" defTabSz="385763" rtl="0" eaLnBrk="1" latinLnBrk="0" hangingPunct="1">
        <a:defRPr sz="760" kern="1200">
          <a:solidFill>
            <a:schemeClr val="tx1"/>
          </a:solidFill>
          <a:latin typeface="+mn-lt"/>
          <a:ea typeface="+mn-ea"/>
          <a:cs typeface="+mn-cs"/>
        </a:defRPr>
      </a:lvl6pPr>
      <a:lvl7pPr marL="1157288" algn="l" defTabSz="385763" rtl="0" eaLnBrk="1" latinLnBrk="0" hangingPunct="1">
        <a:defRPr sz="760" kern="1200">
          <a:solidFill>
            <a:schemeClr val="tx1"/>
          </a:solidFill>
          <a:latin typeface="+mn-lt"/>
          <a:ea typeface="+mn-ea"/>
          <a:cs typeface="+mn-cs"/>
        </a:defRPr>
      </a:lvl7pPr>
      <a:lvl8pPr marL="1350169" algn="l" defTabSz="385763" rtl="0" eaLnBrk="1" latinLnBrk="0" hangingPunct="1">
        <a:defRPr sz="760" kern="1200">
          <a:solidFill>
            <a:schemeClr val="tx1"/>
          </a:solidFill>
          <a:latin typeface="+mn-lt"/>
          <a:ea typeface="+mn-ea"/>
          <a:cs typeface="+mn-cs"/>
        </a:defRPr>
      </a:lvl8pPr>
      <a:lvl9pPr marL="1543050" algn="l" defTabSz="385763" rtl="0" eaLnBrk="1" latinLnBrk="0" hangingPunct="1">
        <a:defRPr sz="76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pic>
        <p:nvPicPr>
          <p:cNvPr id="3" name="Picture 2">
            <a:extLst>
              <a:ext uri="{FF2B5EF4-FFF2-40B4-BE49-F238E27FC236}">
                <a16:creationId xmlns:a16="http://schemas.microsoft.com/office/drawing/2014/main" id="{7EB7CD15-E33E-0086-AA6C-9829D5D6C70D}"/>
              </a:ext>
            </a:extLst>
          </p:cNvPr>
          <p:cNvPicPr>
            <a:picLocks noChangeAspect="1"/>
          </p:cNvPicPr>
          <p:nvPr/>
        </p:nvPicPr>
        <p:blipFill>
          <a:blip r:embed="rId38"/>
          <a:stretch>
            <a:fillRect/>
          </a:stretch>
        </p:blipFill>
        <p:spPr>
          <a:xfrm>
            <a:off x="11189974" y="118168"/>
            <a:ext cx="866714" cy="895040"/>
          </a:xfrm>
          <a:prstGeom prst="rect">
            <a:avLst/>
          </a:prstGeom>
        </p:spPr>
      </p:pic>
      <p:pic>
        <p:nvPicPr>
          <p:cNvPr id="4" name="Picture 2">
            <a:extLst>
              <a:ext uri="{FF2B5EF4-FFF2-40B4-BE49-F238E27FC236}">
                <a16:creationId xmlns:a16="http://schemas.microsoft.com/office/drawing/2014/main" id="{2CCF4C8D-07D8-84DE-7743-5C20B5822248}"/>
              </a:ext>
            </a:extLst>
          </p:cNvPr>
          <p:cNvPicPr>
            <a:picLocks noChangeAspect="1" noChangeArrowheads="1"/>
          </p:cNvPicPr>
          <p:nvPr/>
        </p:nvPicPr>
        <p:blipFill>
          <a:blip r:embed="rId39">
            <a:extLst>
              <a:ext uri="{28A0092B-C50C-407E-A947-70E740481C1C}">
                <a14:useLocalDpi xmlns:a14="http://schemas.microsoft.com/office/drawing/2010/main" val="0"/>
              </a:ext>
            </a:extLst>
          </a:blip>
          <a:srcRect/>
          <a:stretch>
            <a:fillRect/>
          </a:stretch>
        </p:blipFill>
        <p:spPr bwMode="auto">
          <a:xfrm>
            <a:off x="74343" y="6310302"/>
            <a:ext cx="1548718" cy="474295"/>
          </a:xfrm>
          <a:prstGeom prst="rect">
            <a:avLst/>
          </a:prstGeom>
          <a:noFill/>
          <a:extLst>
            <a:ext uri="{909E8E84-426E-40DD-AFC4-6F175D3DCCD1}">
              <a14:hiddenFill xmlns:a14="http://schemas.microsoft.com/office/drawing/2010/main">
                <a:solidFill>
                  <a:srgbClr val="FFFFFF"/>
                </a:solidFill>
              </a14:hiddenFill>
            </a:ext>
          </a:extLst>
        </p:spPr>
      </p:pic>
      <p:sp>
        <p:nvSpPr>
          <p:cNvPr id="12" name="Text Placeholder 11">
            <a:extLst>
              <a:ext uri="{FF2B5EF4-FFF2-40B4-BE49-F238E27FC236}">
                <a16:creationId xmlns:a16="http://schemas.microsoft.com/office/drawing/2014/main" id="{FB0E1939-2BCF-6981-2D64-0E2DFB69D8F5}"/>
              </a:ext>
            </a:extLst>
          </p:cNvPr>
          <p:cNvSpPr>
            <a:spLocks noGrp="1"/>
          </p:cNvSpPr>
          <p:nvPr>
            <p:ph type="body" idx="1"/>
          </p:nvPr>
        </p:nvSpPr>
        <p:spPr>
          <a:xfrm>
            <a:off x="1942806" y="1520233"/>
            <a:ext cx="8306390" cy="4351338"/>
          </a:xfrm>
          <a:prstGeom prst="rect">
            <a:avLst/>
          </a:prstGeom>
        </p:spPr>
        <p:txBody>
          <a:bodyPr vert="horz" lIns="91440" tIns="45720" rIns="91440" bIns="45720" rtlCol="0">
            <a:normAutofit/>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HU" dirty="0"/>
          </a:p>
        </p:txBody>
      </p:sp>
      <p:sp>
        <p:nvSpPr>
          <p:cNvPr id="13" name="Title Placeholder 12">
            <a:extLst>
              <a:ext uri="{FF2B5EF4-FFF2-40B4-BE49-F238E27FC236}">
                <a16:creationId xmlns:a16="http://schemas.microsoft.com/office/drawing/2014/main" id="{AA55A7E6-F826-BB72-B3CF-BE81A075497F}"/>
              </a:ext>
            </a:extLst>
          </p:cNvPr>
          <p:cNvSpPr>
            <a:spLocks noGrp="1"/>
          </p:cNvSpPr>
          <p:nvPr>
            <p:ph type="title"/>
          </p:nvPr>
        </p:nvSpPr>
        <p:spPr>
          <a:xfrm>
            <a:off x="220374" y="559154"/>
            <a:ext cx="4766297" cy="2339612"/>
          </a:xfrm>
          <a:prstGeom prst="rect">
            <a:avLst/>
          </a:prstGeom>
        </p:spPr>
        <p:txBody>
          <a:bodyPr vert="horz" lIns="91440" tIns="45720" rIns="91440" bIns="45720" rtlCol="0" anchor="ctr">
            <a:normAutofit/>
          </a:bodyPr>
          <a:lstStyle/>
          <a:p>
            <a:r>
              <a:rPr lang="en-GB"/>
              <a:t>Click to edit Master title style</a:t>
            </a:r>
            <a:endParaRPr lang="en-HU" dirty="0"/>
          </a:p>
        </p:txBody>
      </p:sp>
      <p:pic>
        <p:nvPicPr>
          <p:cNvPr id="5" name="Picture 4">
            <a:extLst>
              <a:ext uri="{FF2B5EF4-FFF2-40B4-BE49-F238E27FC236}">
                <a16:creationId xmlns:a16="http://schemas.microsoft.com/office/drawing/2014/main" id="{4D1428BB-C555-EDD5-C648-2AC4908C26DC}"/>
              </a:ext>
            </a:extLst>
          </p:cNvPr>
          <p:cNvPicPr>
            <a:picLocks noChangeAspect="1"/>
          </p:cNvPicPr>
          <p:nvPr/>
        </p:nvPicPr>
        <p:blipFill>
          <a:blip r:embed="rId38"/>
          <a:stretch>
            <a:fillRect/>
          </a:stretch>
        </p:blipFill>
        <p:spPr>
          <a:xfrm>
            <a:off x="11189971" y="118168"/>
            <a:ext cx="866714" cy="895040"/>
          </a:xfrm>
          <a:prstGeom prst="rect">
            <a:avLst/>
          </a:prstGeom>
        </p:spPr>
      </p:pic>
      <p:pic>
        <p:nvPicPr>
          <p:cNvPr id="7" name="Picture 2">
            <a:extLst>
              <a:ext uri="{FF2B5EF4-FFF2-40B4-BE49-F238E27FC236}">
                <a16:creationId xmlns:a16="http://schemas.microsoft.com/office/drawing/2014/main" id="{1BE09320-28C4-093F-BB71-C1624C5DEEE0}"/>
              </a:ext>
            </a:extLst>
          </p:cNvPr>
          <p:cNvPicPr>
            <a:picLocks noChangeAspect="1" noChangeArrowheads="1"/>
          </p:cNvPicPr>
          <p:nvPr/>
        </p:nvPicPr>
        <p:blipFill>
          <a:blip r:embed="rId39">
            <a:extLst>
              <a:ext uri="{28A0092B-C50C-407E-A947-70E740481C1C}">
                <a14:useLocalDpi xmlns:a14="http://schemas.microsoft.com/office/drawing/2010/main" val="0"/>
              </a:ext>
            </a:extLst>
          </a:blip>
          <a:srcRect/>
          <a:stretch>
            <a:fillRect/>
          </a:stretch>
        </p:blipFill>
        <p:spPr bwMode="auto">
          <a:xfrm>
            <a:off x="74343" y="6310296"/>
            <a:ext cx="1548718" cy="474295"/>
          </a:xfrm>
          <a:prstGeom prst="rect">
            <a:avLst/>
          </a:prstGeom>
          <a:noFill/>
          <a:extLst>
            <a:ext uri="{909E8E84-426E-40DD-AFC4-6F175D3DCCD1}">
              <a14:hiddenFill xmlns:a14="http://schemas.microsoft.com/office/drawing/2010/main">
                <a:solidFill>
                  <a:srgbClr val="FFFFFF"/>
                </a:solidFill>
              </a14:hiddenFill>
            </a:ext>
          </a:extLst>
        </p:spPr>
      </p:pic>
      <p:sp>
        <p:nvSpPr>
          <p:cNvPr id="2" name="Slide Number">
            <a:extLst>
              <a:ext uri="{FF2B5EF4-FFF2-40B4-BE49-F238E27FC236}">
                <a16:creationId xmlns:a16="http://schemas.microsoft.com/office/drawing/2014/main" id="{9F5F8932-7455-7631-81A9-A6AB6B6BA072}"/>
              </a:ext>
            </a:extLst>
          </p:cNvPr>
          <p:cNvSpPr txBox="1">
            <a:spLocks/>
          </p:cNvSpPr>
          <p:nvPr userDrawn="1"/>
        </p:nvSpPr>
        <p:spPr>
          <a:xfrm>
            <a:off x="11888340" y="6560491"/>
            <a:ext cx="239807" cy="261610"/>
          </a:xfrm>
          <a:prstGeom prst="rect">
            <a:avLst/>
          </a:prstGeom>
          <a:ln w="12700">
            <a:miter lim="400000"/>
          </a:ln>
        </p:spPr>
        <p:txBody>
          <a:bodyPr wrap="none" lIns="45719" rIns="45719">
            <a:sp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0" hangingPunct="0">
              <a:lnSpc>
                <a:spcPct val="100000"/>
              </a:lnSpc>
              <a:spcBef>
                <a:spcPts val="0"/>
              </a:spcBef>
              <a:spcAft>
                <a:spcPts val="0"/>
              </a:spcAft>
              <a:buClrTx/>
              <a:buSzTx/>
              <a:buFontTx/>
              <a:buNone/>
              <a:tabLst/>
              <a:defRPr kumimoji="0" sz="1100" b="0" i="0" u="none" strike="noStrike" cap="none" spc="0" normalizeH="0" baseline="0">
                <a:ln>
                  <a:noFill/>
                </a:ln>
                <a:solidFill>
                  <a:srgbClr val="535353"/>
                </a:solidFill>
                <a:effectLst/>
                <a:uFillTx/>
                <a:latin typeface="Source Sans Pro Regular"/>
                <a:ea typeface="Source Sans Pro Regular"/>
                <a:cs typeface="Source Sans Pro Regular"/>
                <a:sym typeface="Source Sans Pro Regular"/>
              </a:defRPr>
            </a:lvl1pPr>
            <a:lvl2pPr marL="0" marR="0" indent="4572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2pPr>
            <a:lvl3pPr marL="0" marR="0" indent="9144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3pPr>
            <a:lvl4pPr marL="0" marR="0" indent="13716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4pPr>
            <a:lvl5pPr marL="0" marR="0" indent="18288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5pPr>
            <a:lvl6pPr marL="0" marR="0" indent="22860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6pPr>
            <a:lvl7pPr marL="0" marR="0" indent="27432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7pPr>
            <a:lvl8pPr marL="0" marR="0" indent="32004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8pPr>
            <a:lvl9pPr marL="0" marR="0" indent="36576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j-lt"/>
                <a:ea typeface="+mj-ea"/>
                <a:cs typeface="+mj-cs"/>
                <a:sym typeface="Calibri"/>
              </a:defRPr>
            </a:lvl9pPr>
          </a:lstStyle>
          <a:p>
            <a:fld id="{86CB4B4D-7CA3-9044-876B-883B54F8677D}" type="slidenum">
              <a:rPr lang="hu-HU" smtClean="0">
                <a:solidFill>
                  <a:schemeClr val="bg2">
                    <a:lumMod val="50000"/>
                  </a:schemeClr>
                </a:solidFill>
              </a:rPr>
              <a:pPr/>
              <a:t>‹#›</a:t>
            </a:fld>
            <a:endParaRPr lang="hu-HU" dirty="0">
              <a:solidFill>
                <a:schemeClr val="bg2">
                  <a:lumMod val="50000"/>
                </a:schemeClr>
              </a:solidFill>
            </a:endParaRPr>
          </a:p>
        </p:txBody>
      </p:sp>
      <p:sp>
        <p:nvSpPr>
          <p:cNvPr id="6" name="TextBox 7">
            <a:extLst>
              <a:ext uri="{FF2B5EF4-FFF2-40B4-BE49-F238E27FC236}">
                <a16:creationId xmlns:a16="http://schemas.microsoft.com/office/drawing/2014/main" id="{8DDDB66E-4969-55AC-765B-396E973ACBD5}"/>
              </a:ext>
            </a:extLst>
          </p:cNvPr>
          <p:cNvSpPr txBox="1"/>
          <p:nvPr userDrawn="1"/>
        </p:nvSpPr>
        <p:spPr>
          <a:xfrm>
            <a:off x="8472299" y="6457027"/>
            <a:ext cx="3426202" cy="231141"/>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45719" rIns="45719">
            <a:spAutoFit/>
          </a:bodyPr>
          <a:lstStyle>
            <a:lvl1pPr algn="r">
              <a:defRPr sz="900">
                <a:solidFill>
                  <a:srgbClr val="002060"/>
                </a:solidFill>
                <a:latin typeface="Source Sans Pro Regular"/>
                <a:ea typeface="Source Sans Pro Regular"/>
                <a:cs typeface="Source Sans Pro Regular"/>
                <a:sym typeface="Source Sans Pro Regular"/>
              </a:defRPr>
            </a:lvl1pPr>
          </a:lstStyle>
          <a:p>
            <a:r>
              <a:rPr lang="hu-HU" dirty="0"/>
              <a:t>RRT </a:t>
            </a:r>
            <a:r>
              <a:rPr dirty="0"/>
              <a:t>Training </a:t>
            </a:r>
            <a:r>
              <a:rPr lang="hu-HU" dirty="0"/>
              <a:t>of </a:t>
            </a:r>
            <a:r>
              <a:rPr lang="hu-HU" dirty="0" err="1"/>
              <a:t>Trainers</a:t>
            </a:r>
            <a:r>
              <a:rPr lang="hu-HU" dirty="0"/>
              <a:t> </a:t>
            </a:r>
            <a:r>
              <a:rPr dirty="0"/>
              <a:t>Package</a:t>
            </a:r>
          </a:p>
        </p:txBody>
      </p:sp>
      <p:sp>
        <p:nvSpPr>
          <p:cNvPr id="8" name="Text Placeholder 6">
            <a:extLst>
              <a:ext uri="{FF2B5EF4-FFF2-40B4-BE49-F238E27FC236}">
                <a16:creationId xmlns:a16="http://schemas.microsoft.com/office/drawing/2014/main" id="{89F5FCED-66A2-4E22-57A8-FAE4F97938A5}"/>
              </a:ext>
            </a:extLst>
          </p:cNvPr>
          <p:cNvSpPr txBox="1"/>
          <p:nvPr userDrawn="1"/>
        </p:nvSpPr>
        <p:spPr>
          <a:xfrm>
            <a:off x="8157918" y="6611807"/>
            <a:ext cx="3740583" cy="216982"/>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45719" rIns="45719">
            <a:spAutoFit/>
          </a:bodyPr>
          <a:lstStyle/>
          <a:p>
            <a:pPr lvl="1" indent="342900" algn="r" defTabSz="289320">
              <a:lnSpc>
                <a:spcPct val="90000"/>
              </a:lnSpc>
              <a:spcBef>
                <a:spcPts val="100"/>
              </a:spcBef>
              <a:defRPr sz="900">
                <a:solidFill>
                  <a:srgbClr val="002060"/>
                </a:solidFill>
                <a:latin typeface="Source Sans Pro Regular"/>
                <a:ea typeface="Source Sans Pro Regular"/>
                <a:cs typeface="Source Sans Pro Regular"/>
                <a:sym typeface="Source Sans Pro Regular"/>
              </a:defRPr>
            </a:pPr>
            <a:r>
              <a:rPr lang="hu-HU" dirty="0"/>
              <a:t>4 RRT TOT </a:t>
            </a:r>
            <a:r>
              <a:rPr lang="hu-HU" dirty="0" err="1"/>
              <a:t>evaluation</a:t>
            </a:r>
            <a:endParaRPr dirty="0"/>
          </a:p>
        </p:txBody>
      </p:sp>
    </p:spTree>
    <p:extLst>
      <p:ext uri="{BB962C8B-B14F-4D97-AF65-F5344CB8AC3E}">
        <p14:creationId xmlns:p14="http://schemas.microsoft.com/office/powerpoint/2010/main" val="924632538"/>
      </p:ext>
    </p:extLst>
  </p:cSld>
  <p:clrMap bg1="lt1" tx1="dk1" bg2="lt2" tx2="dk2" accent1="accent1" accent2="accent2" accent3="accent3" accent4="accent4" accent5="accent5" accent6="accent6" hlink="hlink" folHlink="folHlink"/>
  <p:sldLayoutIdLst>
    <p:sldLayoutId id="2147484857" r:id="rId1"/>
    <p:sldLayoutId id="2147484858" r:id="rId2"/>
    <p:sldLayoutId id="2147484859" r:id="rId3"/>
    <p:sldLayoutId id="2147484860" r:id="rId4"/>
    <p:sldLayoutId id="2147484861" r:id="rId5"/>
    <p:sldLayoutId id="2147484862" r:id="rId6"/>
    <p:sldLayoutId id="2147484863" r:id="rId7"/>
    <p:sldLayoutId id="2147484864" r:id="rId8"/>
    <p:sldLayoutId id="2147484865" r:id="rId9"/>
    <p:sldLayoutId id="2147484866" r:id="rId10"/>
    <p:sldLayoutId id="2147484867" r:id="rId11"/>
    <p:sldLayoutId id="2147484868" r:id="rId12"/>
    <p:sldLayoutId id="2147484869" r:id="rId13"/>
    <p:sldLayoutId id="2147484870" r:id="rId14"/>
    <p:sldLayoutId id="2147484871" r:id="rId15"/>
    <p:sldLayoutId id="2147484872" r:id="rId16"/>
    <p:sldLayoutId id="2147484873" r:id="rId17"/>
    <p:sldLayoutId id="2147484874" r:id="rId18"/>
    <p:sldLayoutId id="2147484875" r:id="rId19"/>
    <p:sldLayoutId id="2147484876" r:id="rId20"/>
    <p:sldLayoutId id="2147484877" r:id="rId21"/>
    <p:sldLayoutId id="2147484878" r:id="rId22"/>
    <p:sldLayoutId id="2147484879" r:id="rId23"/>
    <p:sldLayoutId id="2147484880" r:id="rId24"/>
    <p:sldLayoutId id="2147484881" r:id="rId25"/>
    <p:sldLayoutId id="2147484882" r:id="rId26"/>
    <p:sldLayoutId id="2147484883" r:id="rId27"/>
    <p:sldLayoutId id="2147484884" r:id="rId28"/>
    <p:sldLayoutId id="2147484885" r:id="rId29"/>
    <p:sldLayoutId id="2147484886" r:id="rId30"/>
    <p:sldLayoutId id="2147484887" r:id="rId31"/>
    <p:sldLayoutId id="2147484888" r:id="rId32"/>
    <p:sldLayoutId id="2147484889" r:id="rId33"/>
    <p:sldLayoutId id="2147484890" r:id="rId34"/>
    <p:sldLayoutId id="2147484891" r:id="rId35"/>
    <p:sldLayoutId id="2147484892" r:id="rId36"/>
  </p:sldLayoutIdLst>
  <p:hf hdr="0" ftr="0" dt="0"/>
  <p:txStyles>
    <p:titleStyle>
      <a:lvl1pPr algn="l" defTabSz="289320" rtl="0" eaLnBrk="1" latinLnBrk="0" hangingPunct="1">
        <a:lnSpc>
          <a:spcPct val="90000"/>
        </a:lnSpc>
        <a:spcBef>
          <a:spcPct val="0"/>
        </a:spcBef>
        <a:buNone/>
        <a:defRPr sz="3200" b="1" kern="1200">
          <a:solidFill>
            <a:schemeClr val="bg1"/>
          </a:solidFill>
          <a:latin typeface="Source Sans Pro" panose="020B0503030403020204" pitchFamily="34" charset="0"/>
          <a:ea typeface="Source Sans Pro" panose="020B0503030403020204" pitchFamily="34" charset="0"/>
          <a:cs typeface="+mj-cs"/>
        </a:defRPr>
      </a:lvl1pPr>
    </p:titleStyle>
    <p:bodyStyle>
      <a:lvl1pPr marL="0" indent="0" algn="l" defTabSz="289320" rtl="0" eaLnBrk="1" latinLnBrk="0" hangingPunct="1">
        <a:lnSpc>
          <a:spcPct val="90000"/>
        </a:lnSpc>
        <a:spcBef>
          <a:spcPts val="316"/>
        </a:spcBef>
        <a:buClr>
          <a:schemeClr val="accent3"/>
        </a:buClr>
        <a:buFont typeface="Arial" panose="020B0604020202020204" pitchFamily="34" charset="0"/>
        <a:buNone/>
        <a:defRPr sz="2400" b="0" kern="1200">
          <a:solidFill>
            <a:schemeClr val="tx1"/>
          </a:solidFill>
          <a:latin typeface="Source Sans Pro" panose="020B0503030403020204" pitchFamily="34" charset="0"/>
          <a:ea typeface="Source Sans Pro" panose="020B0503030403020204" pitchFamily="34" charset="0"/>
          <a:cs typeface="+mn-cs"/>
        </a:defRPr>
      </a:lvl1pPr>
      <a:lvl2pPr marL="216990" indent="-72330" algn="l" defTabSz="289320" rtl="0" eaLnBrk="1" latinLnBrk="0" hangingPunct="1">
        <a:lnSpc>
          <a:spcPct val="90000"/>
        </a:lnSpc>
        <a:spcBef>
          <a:spcPts val="158"/>
        </a:spcBef>
        <a:buClr>
          <a:schemeClr val="accent3"/>
        </a:buClr>
        <a:buFont typeface="Arial" panose="020B0604020202020204" pitchFamily="34" charset="0"/>
        <a:buChar char="•"/>
        <a:defRPr sz="2400" b="0" kern="1200">
          <a:solidFill>
            <a:schemeClr val="tx1"/>
          </a:solidFill>
          <a:latin typeface="Source Sans Pro" panose="020B0503030403020204" pitchFamily="34" charset="0"/>
          <a:ea typeface="Source Sans Pro" panose="020B0503030403020204" pitchFamily="34" charset="0"/>
          <a:cs typeface="+mn-cs"/>
        </a:defRPr>
      </a:lvl2pPr>
      <a:lvl3pPr marL="361650" indent="-72330" algn="l" defTabSz="289320" rtl="0" eaLnBrk="1" latinLnBrk="0" hangingPunct="1">
        <a:lnSpc>
          <a:spcPct val="90000"/>
        </a:lnSpc>
        <a:spcBef>
          <a:spcPts val="158"/>
        </a:spcBef>
        <a:buClr>
          <a:schemeClr val="accent3"/>
        </a:buClr>
        <a:buFont typeface="Arial" panose="020B0604020202020204" pitchFamily="34" charset="0"/>
        <a:buChar char="•"/>
        <a:defRPr sz="2400" b="0" kern="1200">
          <a:solidFill>
            <a:schemeClr val="tx1"/>
          </a:solidFill>
          <a:latin typeface="Source Sans Pro" panose="020B0503030403020204" pitchFamily="34" charset="0"/>
          <a:ea typeface="Source Sans Pro" panose="020B0503030403020204" pitchFamily="34" charset="0"/>
          <a:cs typeface="+mn-cs"/>
        </a:defRPr>
      </a:lvl3pPr>
      <a:lvl4pPr marL="506310" indent="-72330" algn="l" defTabSz="289320" rtl="0" eaLnBrk="1" latinLnBrk="0" hangingPunct="1">
        <a:lnSpc>
          <a:spcPct val="90000"/>
        </a:lnSpc>
        <a:spcBef>
          <a:spcPts val="158"/>
        </a:spcBef>
        <a:buClr>
          <a:schemeClr val="accent3"/>
        </a:buClr>
        <a:buFont typeface="Arial" panose="020B0604020202020204" pitchFamily="34" charset="0"/>
        <a:buChar char="•"/>
        <a:defRPr sz="2400" b="0" kern="1200">
          <a:solidFill>
            <a:schemeClr val="tx1"/>
          </a:solidFill>
          <a:latin typeface="Source Sans Pro" panose="020B0503030403020204" pitchFamily="34" charset="0"/>
          <a:ea typeface="Source Sans Pro" panose="020B0503030403020204" pitchFamily="34" charset="0"/>
          <a:cs typeface="+mn-cs"/>
        </a:defRPr>
      </a:lvl4pPr>
      <a:lvl5pPr marL="650968" indent="-72330" algn="l" defTabSz="289320" rtl="0" eaLnBrk="1" latinLnBrk="0" hangingPunct="1">
        <a:lnSpc>
          <a:spcPct val="90000"/>
        </a:lnSpc>
        <a:spcBef>
          <a:spcPts val="158"/>
        </a:spcBef>
        <a:buClr>
          <a:schemeClr val="accent3"/>
        </a:buClr>
        <a:buFont typeface="Arial" panose="020B0604020202020204" pitchFamily="34" charset="0"/>
        <a:buChar char="•"/>
        <a:defRPr sz="2400" b="0" kern="1200">
          <a:solidFill>
            <a:schemeClr val="tx1"/>
          </a:solidFill>
          <a:latin typeface="Source Sans Pro" panose="020B0503030403020204" pitchFamily="34" charset="0"/>
          <a:ea typeface="Source Sans Pro" panose="020B0503030403020204" pitchFamily="34" charset="0"/>
          <a:cs typeface="+mn-cs"/>
        </a:defRPr>
      </a:lvl5pPr>
      <a:lvl6pPr marL="795626" indent="-72330" algn="l" defTabSz="289320" rtl="0" eaLnBrk="1" latinLnBrk="0" hangingPunct="1">
        <a:lnSpc>
          <a:spcPct val="90000"/>
        </a:lnSpc>
        <a:spcBef>
          <a:spcPts val="158"/>
        </a:spcBef>
        <a:buFont typeface="Arial" panose="020B0604020202020204" pitchFamily="34" charset="0"/>
        <a:buChar char="•"/>
        <a:defRPr sz="571" kern="1200">
          <a:solidFill>
            <a:schemeClr val="tx1"/>
          </a:solidFill>
          <a:latin typeface="+mn-lt"/>
          <a:ea typeface="+mn-ea"/>
          <a:cs typeface="+mn-cs"/>
        </a:defRPr>
      </a:lvl6pPr>
      <a:lvl7pPr marL="940288" indent="-72330" algn="l" defTabSz="289320" rtl="0" eaLnBrk="1" latinLnBrk="0" hangingPunct="1">
        <a:lnSpc>
          <a:spcPct val="90000"/>
        </a:lnSpc>
        <a:spcBef>
          <a:spcPts val="158"/>
        </a:spcBef>
        <a:buFont typeface="Arial" panose="020B0604020202020204" pitchFamily="34" charset="0"/>
        <a:buChar char="•"/>
        <a:defRPr sz="571" kern="1200">
          <a:solidFill>
            <a:schemeClr val="tx1"/>
          </a:solidFill>
          <a:latin typeface="+mn-lt"/>
          <a:ea typeface="+mn-ea"/>
          <a:cs typeface="+mn-cs"/>
        </a:defRPr>
      </a:lvl7pPr>
      <a:lvl8pPr marL="1084948" indent="-72330" algn="l" defTabSz="289320" rtl="0" eaLnBrk="1" latinLnBrk="0" hangingPunct="1">
        <a:lnSpc>
          <a:spcPct val="90000"/>
        </a:lnSpc>
        <a:spcBef>
          <a:spcPts val="158"/>
        </a:spcBef>
        <a:buFont typeface="Arial" panose="020B0604020202020204" pitchFamily="34" charset="0"/>
        <a:buChar char="•"/>
        <a:defRPr sz="571" kern="1200">
          <a:solidFill>
            <a:schemeClr val="tx1"/>
          </a:solidFill>
          <a:latin typeface="+mn-lt"/>
          <a:ea typeface="+mn-ea"/>
          <a:cs typeface="+mn-cs"/>
        </a:defRPr>
      </a:lvl8pPr>
      <a:lvl9pPr marL="1229606" indent="-72330" algn="l" defTabSz="289320" rtl="0" eaLnBrk="1" latinLnBrk="0" hangingPunct="1">
        <a:lnSpc>
          <a:spcPct val="90000"/>
        </a:lnSpc>
        <a:spcBef>
          <a:spcPts val="158"/>
        </a:spcBef>
        <a:buFont typeface="Arial" panose="020B0604020202020204" pitchFamily="34" charset="0"/>
        <a:buChar char="•"/>
        <a:defRPr sz="571" kern="1200">
          <a:solidFill>
            <a:schemeClr val="tx1"/>
          </a:solidFill>
          <a:latin typeface="+mn-lt"/>
          <a:ea typeface="+mn-ea"/>
          <a:cs typeface="+mn-cs"/>
        </a:defRPr>
      </a:lvl9pPr>
    </p:bodyStyle>
    <p:otherStyle>
      <a:defPPr>
        <a:defRPr lang="en-HU"/>
      </a:defPPr>
      <a:lvl1pPr marL="0" algn="l" defTabSz="289320" rtl="0" eaLnBrk="1" latinLnBrk="0" hangingPunct="1">
        <a:defRPr sz="571" kern="1200">
          <a:solidFill>
            <a:schemeClr val="tx1"/>
          </a:solidFill>
          <a:latin typeface="+mn-lt"/>
          <a:ea typeface="+mn-ea"/>
          <a:cs typeface="+mn-cs"/>
        </a:defRPr>
      </a:lvl1pPr>
      <a:lvl2pPr marL="144660" algn="l" defTabSz="289320" rtl="0" eaLnBrk="1" latinLnBrk="0" hangingPunct="1">
        <a:defRPr sz="571" kern="1200">
          <a:solidFill>
            <a:schemeClr val="tx1"/>
          </a:solidFill>
          <a:latin typeface="+mn-lt"/>
          <a:ea typeface="+mn-ea"/>
          <a:cs typeface="+mn-cs"/>
        </a:defRPr>
      </a:lvl2pPr>
      <a:lvl3pPr marL="289320" algn="l" defTabSz="289320" rtl="0" eaLnBrk="1" latinLnBrk="0" hangingPunct="1">
        <a:defRPr sz="571" kern="1200">
          <a:solidFill>
            <a:schemeClr val="tx1"/>
          </a:solidFill>
          <a:latin typeface="+mn-lt"/>
          <a:ea typeface="+mn-ea"/>
          <a:cs typeface="+mn-cs"/>
        </a:defRPr>
      </a:lvl3pPr>
      <a:lvl4pPr marL="433979" algn="l" defTabSz="289320" rtl="0" eaLnBrk="1" latinLnBrk="0" hangingPunct="1">
        <a:defRPr sz="571" kern="1200">
          <a:solidFill>
            <a:schemeClr val="tx1"/>
          </a:solidFill>
          <a:latin typeface="+mn-lt"/>
          <a:ea typeface="+mn-ea"/>
          <a:cs typeface="+mn-cs"/>
        </a:defRPr>
      </a:lvl4pPr>
      <a:lvl5pPr marL="578639" algn="l" defTabSz="289320" rtl="0" eaLnBrk="1" latinLnBrk="0" hangingPunct="1">
        <a:defRPr sz="571" kern="1200">
          <a:solidFill>
            <a:schemeClr val="tx1"/>
          </a:solidFill>
          <a:latin typeface="+mn-lt"/>
          <a:ea typeface="+mn-ea"/>
          <a:cs typeface="+mn-cs"/>
        </a:defRPr>
      </a:lvl5pPr>
      <a:lvl6pPr marL="723298" algn="l" defTabSz="289320" rtl="0" eaLnBrk="1" latinLnBrk="0" hangingPunct="1">
        <a:defRPr sz="571" kern="1200">
          <a:solidFill>
            <a:schemeClr val="tx1"/>
          </a:solidFill>
          <a:latin typeface="+mn-lt"/>
          <a:ea typeface="+mn-ea"/>
          <a:cs typeface="+mn-cs"/>
        </a:defRPr>
      </a:lvl6pPr>
      <a:lvl7pPr marL="867958" algn="l" defTabSz="289320" rtl="0" eaLnBrk="1" latinLnBrk="0" hangingPunct="1">
        <a:defRPr sz="571" kern="1200">
          <a:solidFill>
            <a:schemeClr val="tx1"/>
          </a:solidFill>
          <a:latin typeface="+mn-lt"/>
          <a:ea typeface="+mn-ea"/>
          <a:cs typeface="+mn-cs"/>
        </a:defRPr>
      </a:lvl7pPr>
      <a:lvl8pPr marL="1012616" algn="l" defTabSz="289320" rtl="0" eaLnBrk="1" latinLnBrk="0" hangingPunct="1">
        <a:defRPr sz="571" kern="1200">
          <a:solidFill>
            <a:schemeClr val="tx1"/>
          </a:solidFill>
          <a:latin typeface="+mn-lt"/>
          <a:ea typeface="+mn-ea"/>
          <a:cs typeface="+mn-cs"/>
        </a:defRPr>
      </a:lvl8pPr>
      <a:lvl9pPr marL="1157276" algn="l" defTabSz="289320" rtl="0" eaLnBrk="1" latinLnBrk="0" hangingPunct="1">
        <a:defRPr sz="571"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0.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4.xml"/></Relationships>
</file>

<file path=ppt/slides/_rels/slide4.xml.rels><?xml version="1.0" encoding="UTF-8" standalone="yes"?>
<Relationships xmlns="http://schemas.openxmlformats.org/package/2006/relationships"><Relationship Id="rId3" Type="http://schemas.openxmlformats.org/officeDocument/2006/relationships/hyperlink" Target="https://extranet.who.int/hslp/?q=content/terms-use" TargetMode="External"/><Relationship Id="rId2" Type="http://schemas.openxmlformats.org/officeDocument/2006/relationships/image" Target="../media/image1.emf"/><Relationship Id="rId1" Type="http://schemas.openxmlformats.org/officeDocument/2006/relationships/slideLayout" Target="../slideLayouts/slideLayout47.xml"/><Relationship Id="rId6" Type="http://schemas.openxmlformats.org/officeDocument/2006/relationships/image" Target="../media/image15.emf"/><Relationship Id="rId5" Type="http://schemas.openxmlformats.org/officeDocument/2006/relationships/hyperlink" Target="mailto:ihrhrt@who.int" TargetMode="External"/><Relationship Id="rId4" Type="http://schemas.openxmlformats.org/officeDocument/2006/relationships/hyperlink" Target="https://extranet.who.int/hslp"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299"/>
        <p:cNvGrpSpPr/>
        <p:nvPr/>
      </p:nvGrpSpPr>
      <p:grpSpPr>
        <a:xfrm>
          <a:off x="0" y="0"/>
          <a:ext cx="0" cy="0"/>
          <a:chOff x="0" y="0"/>
          <a:chExt cx="0" cy="0"/>
        </a:xfrm>
      </p:grpSpPr>
      <p:sp>
        <p:nvSpPr>
          <p:cNvPr id="8" name="Subtitle 2">
            <a:extLst>
              <a:ext uri="{FF2B5EF4-FFF2-40B4-BE49-F238E27FC236}">
                <a16:creationId xmlns:a16="http://schemas.microsoft.com/office/drawing/2014/main" id="{F1BD36E1-1692-7DE9-3D94-70575E53208A}"/>
              </a:ext>
            </a:extLst>
          </p:cNvPr>
          <p:cNvSpPr txBox="1">
            <a:spLocks/>
          </p:cNvSpPr>
          <p:nvPr/>
        </p:nvSpPr>
        <p:spPr bwMode="auto">
          <a:xfrm>
            <a:off x="6957607" y="3583132"/>
            <a:ext cx="4298819" cy="1152553"/>
          </a:xfrm>
          <a:prstGeom prst="rect">
            <a:avLst/>
          </a:prstGeom>
          <a:solidFill>
            <a:srgbClr val="FFFF00"/>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08610" indent="-308610" algn="l" rtl="0" eaLnBrk="0" fontAlgn="base" hangingPunct="0">
              <a:spcBef>
                <a:spcPct val="20000"/>
              </a:spcBef>
              <a:spcAft>
                <a:spcPct val="0"/>
              </a:spcAft>
              <a:buFont typeface="Arial" charset="0"/>
              <a:buChar char="•"/>
              <a:defRPr sz="1800" kern="1200">
                <a:solidFill>
                  <a:srgbClr val="10253F"/>
                </a:solidFill>
                <a:latin typeface="Arial" pitchFamily="34" charset="0"/>
                <a:ea typeface="+mn-ea"/>
                <a:cs typeface="Arial" pitchFamily="34" charset="0"/>
              </a:defRPr>
            </a:lvl1pPr>
            <a:lvl2pPr marL="668655" indent="-257175" algn="l" rtl="0" eaLnBrk="0" fontAlgn="base" hangingPunct="0">
              <a:spcBef>
                <a:spcPct val="20000"/>
              </a:spcBef>
              <a:spcAft>
                <a:spcPct val="0"/>
              </a:spcAft>
              <a:buFont typeface="Arial" charset="0"/>
              <a:buChar char="–"/>
              <a:defRPr sz="1600" kern="1200">
                <a:solidFill>
                  <a:srgbClr val="10253F"/>
                </a:solidFill>
                <a:latin typeface="Arial" pitchFamily="34" charset="0"/>
                <a:ea typeface="+mn-ea"/>
                <a:cs typeface="Arial" pitchFamily="34" charset="0"/>
              </a:defRPr>
            </a:lvl2pPr>
            <a:lvl3pPr marL="1028700" indent="-205740" algn="l" rtl="0" eaLnBrk="0" fontAlgn="base" hangingPunct="0">
              <a:spcBef>
                <a:spcPct val="20000"/>
              </a:spcBef>
              <a:spcAft>
                <a:spcPct val="0"/>
              </a:spcAft>
              <a:buFont typeface="Arial" charset="0"/>
              <a:buChar char="•"/>
              <a:defRPr sz="1600" kern="1200">
                <a:solidFill>
                  <a:srgbClr val="10253F"/>
                </a:solidFill>
                <a:latin typeface="Arial" pitchFamily="34" charset="0"/>
                <a:ea typeface="+mn-ea"/>
                <a:cs typeface="Arial" pitchFamily="34" charset="0"/>
              </a:defRPr>
            </a:lvl3pPr>
            <a:lvl4pPr marL="1440180" indent="-205740" algn="l" rtl="0" eaLnBrk="0" fontAlgn="base" hangingPunct="0">
              <a:spcBef>
                <a:spcPct val="20000"/>
              </a:spcBef>
              <a:spcAft>
                <a:spcPct val="0"/>
              </a:spcAft>
              <a:buFont typeface="Arial" charset="0"/>
              <a:buChar char="–"/>
              <a:defRPr sz="1400" kern="1200">
                <a:solidFill>
                  <a:srgbClr val="10253F"/>
                </a:solidFill>
                <a:latin typeface="Arial" pitchFamily="34" charset="0"/>
                <a:ea typeface="+mn-ea"/>
                <a:cs typeface="Arial" pitchFamily="34" charset="0"/>
              </a:defRPr>
            </a:lvl4pPr>
            <a:lvl5pPr marL="1851660" indent="-205740" algn="l" rtl="0" eaLnBrk="0" fontAlgn="base" hangingPunct="0">
              <a:spcBef>
                <a:spcPct val="20000"/>
              </a:spcBef>
              <a:spcAft>
                <a:spcPct val="0"/>
              </a:spcAft>
              <a:buFont typeface="Arial" charset="0"/>
              <a:buChar char="»"/>
              <a:defRPr sz="1400" kern="1200">
                <a:solidFill>
                  <a:srgbClr val="10253F"/>
                </a:solidFill>
                <a:latin typeface="Arial" pitchFamily="34" charset="0"/>
                <a:ea typeface="+mn-ea"/>
                <a:cs typeface="Arial" pitchFamily="34" charset="0"/>
              </a:defRPr>
            </a:lvl5pPr>
            <a:lvl6pPr marL="2263140" indent="-205740" algn="l" defTabSz="822960" rtl="0" eaLnBrk="1" latinLnBrk="0" hangingPunct="1">
              <a:spcBef>
                <a:spcPct val="20000"/>
              </a:spcBef>
              <a:buFont typeface="Arial" pitchFamily="34" charset="0"/>
              <a:buChar char="•"/>
              <a:defRPr sz="1800" kern="1200">
                <a:solidFill>
                  <a:schemeClr val="tx1"/>
                </a:solidFill>
                <a:latin typeface="+mn-lt"/>
                <a:ea typeface="+mn-ea"/>
                <a:cs typeface="+mn-cs"/>
              </a:defRPr>
            </a:lvl6pPr>
            <a:lvl7pPr marL="2674620" indent="-205740" algn="l" defTabSz="822960" rtl="0" eaLnBrk="1" latinLnBrk="0" hangingPunct="1">
              <a:spcBef>
                <a:spcPct val="20000"/>
              </a:spcBef>
              <a:buFont typeface="Arial" pitchFamily="34" charset="0"/>
              <a:buChar char="•"/>
              <a:defRPr sz="1800" kern="1200">
                <a:solidFill>
                  <a:schemeClr val="tx1"/>
                </a:solidFill>
                <a:latin typeface="+mn-lt"/>
                <a:ea typeface="+mn-ea"/>
                <a:cs typeface="+mn-cs"/>
              </a:defRPr>
            </a:lvl7pPr>
            <a:lvl8pPr marL="3086100" indent="-205740" algn="l" defTabSz="822960" rtl="0" eaLnBrk="1" latinLnBrk="0" hangingPunct="1">
              <a:spcBef>
                <a:spcPct val="20000"/>
              </a:spcBef>
              <a:buFont typeface="Arial" pitchFamily="34" charset="0"/>
              <a:buChar char="•"/>
              <a:defRPr sz="1800" kern="1200">
                <a:solidFill>
                  <a:schemeClr val="tx1"/>
                </a:solidFill>
                <a:latin typeface="+mn-lt"/>
                <a:ea typeface="+mn-ea"/>
                <a:cs typeface="+mn-cs"/>
              </a:defRPr>
            </a:lvl8pPr>
            <a:lvl9pPr marL="3497580" indent="-205740" algn="l" defTabSz="822960" rtl="0" eaLnBrk="1" latinLnBrk="0" hangingPunct="1">
              <a:spcBef>
                <a:spcPct val="20000"/>
              </a:spcBef>
              <a:buFont typeface="Arial" pitchFamily="34" charset="0"/>
              <a:buChar char="•"/>
              <a:defRPr sz="1800" kern="1200">
                <a:solidFill>
                  <a:schemeClr val="tx1"/>
                </a:solidFill>
                <a:latin typeface="+mn-lt"/>
                <a:ea typeface="+mn-ea"/>
                <a:cs typeface="+mn-cs"/>
              </a:defRPr>
            </a:lvl9pPr>
          </a:lstStyle>
          <a:p>
            <a:pPr marL="0" indent="0" algn="ctr" eaLnBrk="1" hangingPunct="1">
              <a:buNone/>
            </a:pPr>
            <a:r>
              <a:rPr lang="en-US" altLang="en-US" sz="3200" b="1" dirty="0">
                <a:solidFill>
                  <a:srgbClr val="002060"/>
                </a:solidFill>
                <a:latin typeface="Source Sans Pro" panose="020B0503030403020204" pitchFamily="34" charset="0"/>
                <a:ea typeface="Source Sans Pro" panose="020B0503030403020204" pitchFamily="34" charset="0"/>
                <a:cs typeface="Arial"/>
              </a:rPr>
              <a:t>Insert TOT dates, venue and country</a:t>
            </a:r>
          </a:p>
        </p:txBody>
      </p:sp>
      <p:sp>
        <p:nvSpPr>
          <p:cNvPr id="9" name="ZoneTexte 8">
            <a:extLst>
              <a:ext uri="{FF2B5EF4-FFF2-40B4-BE49-F238E27FC236}">
                <a16:creationId xmlns:a16="http://schemas.microsoft.com/office/drawing/2014/main" id="{5C7DD886-050C-3447-407F-42D9B22AF1FA}"/>
              </a:ext>
            </a:extLst>
          </p:cNvPr>
          <p:cNvSpPr txBox="1"/>
          <p:nvPr/>
        </p:nvSpPr>
        <p:spPr>
          <a:xfrm>
            <a:off x="592259" y="1589885"/>
            <a:ext cx="6835266" cy="707886"/>
          </a:xfrm>
          <a:prstGeom prst="rect">
            <a:avLst/>
          </a:prstGeom>
          <a:noFill/>
        </p:spPr>
        <p:txBody>
          <a:bodyPr rot="0" spcFirstLastPara="0" vertOverflow="overflow" horzOverflow="overflow" vert="horz" wrap="square" lIns="91440" tIns="45720" rIns="91440" bIns="45720" numCol="1" spcCol="0" rtlCol="0" fromWordArt="0" anchor="t" anchorCtr="0" forceAA="0" compatLnSpc="1">
            <a:prstTxWarp prst="textNoShape">
              <a:avLst/>
            </a:prstTxWarp>
            <a:spAutoFit/>
          </a:bodyPr>
          <a:lstStyle/>
          <a:p>
            <a:r>
              <a:rPr lang="en-GB" sz="4000" b="1" dirty="0">
                <a:solidFill>
                  <a:schemeClr val="bg1"/>
                </a:solidFill>
                <a:latin typeface="Source Sans Pro"/>
                <a:ea typeface="Source Sans Pro"/>
                <a:cs typeface="Arial"/>
              </a:rPr>
              <a:t>Final evaluation</a:t>
            </a:r>
            <a:r>
              <a:rPr lang="fr-FR" sz="4000" b="1" dirty="0">
                <a:solidFill>
                  <a:schemeClr val="bg1"/>
                </a:solidFill>
                <a:latin typeface="Source Sans Pro"/>
                <a:ea typeface="Source Sans Pro"/>
                <a:cs typeface="Calibri"/>
              </a:rPr>
              <a:t>​</a:t>
            </a:r>
            <a:endParaRPr lang="fr-FR" sz="4000" b="1">
              <a:solidFill>
                <a:schemeClr val="bg1"/>
              </a:solidFill>
              <a:latin typeface="Source Sans Pro"/>
              <a:ea typeface="Source Sans Pro"/>
            </a:endParaRPr>
          </a:p>
        </p:txBody>
      </p:sp>
      <p:sp>
        <p:nvSpPr>
          <p:cNvPr id="11" name="TextBox 1">
            <a:extLst>
              <a:ext uri="{FF2B5EF4-FFF2-40B4-BE49-F238E27FC236}">
                <a16:creationId xmlns:a16="http://schemas.microsoft.com/office/drawing/2014/main" id="{B1C28F51-7CD7-245B-ECAB-BB4827864909}"/>
              </a:ext>
            </a:extLst>
          </p:cNvPr>
          <p:cNvSpPr txBox="1">
            <a:spLocks noChangeArrowheads="1"/>
          </p:cNvSpPr>
          <p:nvPr/>
        </p:nvSpPr>
        <p:spPr bwMode="auto">
          <a:xfrm>
            <a:off x="592259" y="644965"/>
            <a:ext cx="3035844" cy="646331"/>
          </a:xfrm>
          <a:prstGeom prst="rect">
            <a:avLst/>
          </a:prstGeom>
          <a:solidFill>
            <a:srgbClr val="FFFF00"/>
          </a:solidFill>
          <a:ln>
            <a:noFill/>
          </a:ln>
          <a:extLst>
            <a:ext uri="{91240B29-F687-4F45-9708-019B960494DF}">
              <a14:hiddenLine xmlns:a14="http://schemas.microsoft.com/office/drawing/2010/main" w="9525">
                <a:solidFill>
                  <a:srgbClr val="000000"/>
                </a:solidFill>
                <a:miter lim="800000"/>
                <a:headEnd/>
                <a:tailEnd/>
              </a14:hiddenLine>
            </a:ext>
          </a:extLst>
        </p:spPr>
        <p:txBody>
          <a:bodyPr wrap="square" lIns="91440" tIns="45720" rIns="91440" bIns="45720" anchor="t">
            <a:spAutoFit/>
          </a:bodyPr>
          <a:lstStyle>
            <a:lvl1pPr>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buNone/>
            </a:pPr>
            <a:r>
              <a:rPr lang="fr-FR" altLang="en-US" sz="1800" i="1" dirty="0">
                <a:latin typeface="Calibri"/>
                <a:cs typeface="Arial"/>
              </a:rPr>
              <a:t>Insert country/institution </a:t>
            </a:r>
            <a:endParaRPr lang="en-US" altLang="en-US" sz="1800" i="1" dirty="0">
              <a:latin typeface="Calibri"/>
              <a:cs typeface="Arial"/>
            </a:endParaRPr>
          </a:p>
          <a:p>
            <a:pPr>
              <a:spcBef>
                <a:spcPct val="0"/>
              </a:spcBef>
              <a:buFontTx/>
              <a:buNone/>
            </a:pPr>
            <a:r>
              <a:rPr lang="fr-FR" altLang="en-US" sz="1800" i="1" dirty="0">
                <a:latin typeface="Calibri"/>
                <a:cs typeface="Arial"/>
              </a:rPr>
              <a:t>logo</a:t>
            </a:r>
            <a:endParaRPr lang="en-US" altLang="en-US" sz="1800" i="1" dirty="0">
              <a:latin typeface="Calibri"/>
              <a:cs typeface="Arial"/>
            </a:endParaRPr>
          </a:p>
        </p:txBody>
      </p:sp>
    </p:spTree>
    <p:extLst>
      <p:ext uri="{BB962C8B-B14F-4D97-AF65-F5344CB8AC3E}">
        <p14:creationId xmlns:p14="http://schemas.microsoft.com/office/powerpoint/2010/main" val="30953042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a:xfrm>
            <a:off x="342331" y="0"/>
            <a:ext cx="3264194" cy="1932376"/>
          </a:xfrm>
          <a:prstGeom prst="rect">
            <a:avLst/>
          </a:prstGeom>
        </p:spPr>
        <p:txBody>
          <a:bodyPr>
            <a:normAutofit/>
          </a:bodyPr>
          <a:lstStyle/>
          <a:p>
            <a:pPr eaLnBrk="1" hangingPunct="1"/>
            <a:r>
              <a:rPr lang="fr-FR" altLang="en-US" sz="3200" b="1" dirty="0">
                <a:solidFill>
                  <a:schemeClr val="bg1"/>
                </a:solidFill>
                <a:latin typeface="Source Sans Pro" panose="020B0503030403020204" pitchFamily="34" charset="0"/>
                <a:ea typeface="Source Sans Pro" panose="020B0503030403020204" pitchFamily="34" charset="0"/>
                <a:cs typeface="Arial" charset="0"/>
              </a:rPr>
              <a:t>TOT final </a:t>
            </a:r>
            <a:r>
              <a:rPr lang="fr-FR" altLang="en-US" sz="3200" b="1" dirty="0" err="1">
                <a:solidFill>
                  <a:schemeClr val="bg1"/>
                </a:solidFill>
                <a:latin typeface="Source Sans Pro" panose="020B0503030403020204" pitchFamily="34" charset="0"/>
                <a:ea typeface="Source Sans Pro" panose="020B0503030403020204" pitchFamily="34" charset="0"/>
                <a:cs typeface="Arial" charset="0"/>
              </a:rPr>
              <a:t>evaluation</a:t>
            </a:r>
            <a:endParaRPr lang="fr-FR" altLang="en-US" sz="3200" b="1" dirty="0">
              <a:solidFill>
                <a:schemeClr val="bg1"/>
              </a:solidFill>
              <a:latin typeface="Source Sans Pro" panose="020B0503030403020204" pitchFamily="34" charset="0"/>
              <a:ea typeface="Source Sans Pro" panose="020B0503030403020204" pitchFamily="34" charset="0"/>
              <a:cs typeface="Arial" charset="0"/>
            </a:endParaRPr>
          </a:p>
        </p:txBody>
      </p:sp>
      <p:sp>
        <p:nvSpPr>
          <p:cNvPr id="5" name="Content Placeholder 2"/>
          <p:cNvSpPr txBox="1">
            <a:spLocks/>
          </p:cNvSpPr>
          <p:nvPr/>
        </p:nvSpPr>
        <p:spPr bwMode="auto">
          <a:xfrm>
            <a:off x="4114800" y="1226542"/>
            <a:ext cx="4915610" cy="4126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Clr>
                <a:schemeClr val="accent3"/>
              </a:buClr>
              <a:buNone/>
            </a:pPr>
            <a:r>
              <a:rPr lang="en-GB" sz="2400" b="1" dirty="0">
                <a:solidFill>
                  <a:schemeClr val="accent6"/>
                </a:solidFill>
                <a:latin typeface="Source Sans Pro Bold"/>
                <a:ea typeface="Source Sans Pro" panose="020B0503030403020204" pitchFamily="34" charset="0"/>
              </a:rPr>
              <a:t>Objectives</a:t>
            </a:r>
            <a:r>
              <a:rPr lang="en-GB" sz="2400" b="1" dirty="0">
                <a:solidFill>
                  <a:schemeClr val="accent6"/>
                </a:solidFill>
                <a:latin typeface="Source Sans Pro" panose="020B0503030403020204" pitchFamily="34" charset="0"/>
                <a:ea typeface="Source Sans Pro" panose="020B0503030403020204" pitchFamily="34" charset="0"/>
              </a:rPr>
              <a:t>:</a:t>
            </a:r>
          </a:p>
          <a:p>
            <a:pPr>
              <a:buClr>
                <a:schemeClr val="accent3"/>
              </a:buClr>
            </a:pPr>
            <a:r>
              <a:rPr lang="en-GB" sz="2400" dirty="0">
                <a:solidFill>
                  <a:schemeClr val="tx1"/>
                </a:solidFill>
                <a:latin typeface="Source Sans Pro" panose="020B0503030403020204" pitchFamily="34" charset="0"/>
                <a:ea typeface="Source Sans Pro" panose="020B0503030403020204" pitchFamily="34" charset="0"/>
              </a:rPr>
              <a:t>Identify strong points of the TOT and areas of improvement</a:t>
            </a:r>
          </a:p>
          <a:p>
            <a:pPr>
              <a:buClr>
                <a:schemeClr val="accent3"/>
              </a:buClr>
              <a:buFont typeface="Arial" panose="020B0604020202020204" pitchFamily="34" charset="0"/>
              <a:buChar char="•"/>
            </a:pPr>
            <a:r>
              <a:rPr lang="en-GB" sz="2400" dirty="0">
                <a:solidFill>
                  <a:schemeClr val="tx1"/>
                </a:solidFill>
                <a:latin typeface="Source Sans Pro" panose="020B0503030403020204" pitchFamily="34" charset="0"/>
                <a:ea typeface="Source Sans Pro" panose="020B0503030403020204" pitchFamily="34" charset="0"/>
              </a:rPr>
              <a:t>Revise the TOT materials to ensure an enhanced learning experience for future TOTs.</a:t>
            </a:r>
          </a:p>
        </p:txBody>
      </p:sp>
      <p:sp>
        <p:nvSpPr>
          <p:cNvPr id="4" name="Content Placeholder 2">
            <a:extLst>
              <a:ext uri="{FF2B5EF4-FFF2-40B4-BE49-F238E27FC236}">
                <a16:creationId xmlns:a16="http://schemas.microsoft.com/office/drawing/2014/main" id="{8B57F0C5-642A-443C-B050-DF0B3D1384E0}"/>
              </a:ext>
            </a:extLst>
          </p:cNvPr>
          <p:cNvSpPr txBox="1">
            <a:spLocks/>
          </p:cNvSpPr>
          <p:nvPr/>
        </p:nvSpPr>
        <p:spPr bwMode="auto">
          <a:xfrm>
            <a:off x="4114799" y="3747338"/>
            <a:ext cx="4245429" cy="15049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Clr>
                <a:schemeClr val="accent3"/>
              </a:buClr>
              <a:buNone/>
            </a:pPr>
            <a:r>
              <a:rPr lang="en-GB" sz="2400" b="1" dirty="0">
                <a:solidFill>
                  <a:schemeClr val="accent6"/>
                </a:solidFill>
                <a:latin typeface="Source Sans Pro Bold"/>
                <a:ea typeface="Source Sans Pro" panose="020B0503030403020204" pitchFamily="34" charset="0"/>
              </a:rPr>
              <a:t>Individual evaluation:</a:t>
            </a:r>
          </a:p>
          <a:p>
            <a:pPr>
              <a:buClr>
                <a:schemeClr val="accent3"/>
              </a:buClr>
              <a:buFont typeface="Arial" panose="020B0604020202020204" pitchFamily="34" charset="0"/>
              <a:buChar char="•"/>
            </a:pPr>
            <a:r>
              <a:rPr lang="en-GB" sz="2400" dirty="0">
                <a:solidFill>
                  <a:schemeClr val="tx1"/>
                </a:solidFill>
                <a:latin typeface="Source Sans Pro" panose="020B0503030403020204" pitchFamily="34" charset="0"/>
                <a:ea typeface="Source Sans Pro" panose="020B0503030403020204" pitchFamily="34" charset="0"/>
                <a:cs typeface="Arial"/>
              </a:rPr>
              <a:t>Final evaluation, anonymous, to be completed online: </a:t>
            </a:r>
            <a:r>
              <a:rPr lang="en-GB" sz="2400" dirty="0">
                <a:solidFill>
                  <a:schemeClr val="tx1"/>
                </a:solidFill>
                <a:highlight>
                  <a:srgbClr val="FFFF00"/>
                </a:highlight>
                <a:latin typeface="Source Sans Pro" panose="020B0503030403020204" pitchFamily="34" charset="0"/>
                <a:ea typeface="Source Sans Pro" panose="020B0503030403020204" pitchFamily="34" charset="0"/>
                <a:cs typeface="Arial"/>
              </a:rPr>
              <a:t>Insert link </a:t>
            </a:r>
          </a:p>
        </p:txBody>
      </p:sp>
      <p:sp>
        <p:nvSpPr>
          <p:cNvPr id="2" name="Rectangle 1">
            <a:extLst>
              <a:ext uri="{FF2B5EF4-FFF2-40B4-BE49-F238E27FC236}">
                <a16:creationId xmlns:a16="http://schemas.microsoft.com/office/drawing/2014/main" id="{19A44F4B-1456-AEA4-78B3-033C172D6B2A}"/>
              </a:ext>
            </a:extLst>
          </p:cNvPr>
          <p:cNvSpPr/>
          <p:nvPr/>
        </p:nvSpPr>
        <p:spPr>
          <a:xfrm>
            <a:off x="8802956" y="2163646"/>
            <a:ext cx="2380860" cy="2852255"/>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400" dirty="0">
                <a:solidFill>
                  <a:srgbClr val="002060"/>
                </a:solidFill>
                <a:highlight>
                  <a:srgbClr val="FFFF00"/>
                </a:highlight>
                <a:latin typeface="Arial"/>
                <a:ea typeface="Calibri"/>
                <a:cs typeface="Calibri"/>
              </a:rPr>
              <a:t>Insert QR code</a:t>
            </a:r>
            <a:endParaRPr lang="en-GB" sz="2400" dirty="0" err="1">
              <a:solidFill>
                <a:srgbClr val="002060"/>
              </a:solidFill>
              <a:highlight>
                <a:srgbClr val="FFFF00"/>
              </a:highlight>
              <a:latin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5667739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B9A13B81-AB47-F01F-DE38-3CE183547A10}"/>
              </a:ext>
            </a:extLst>
          </p:cNvPr>
          <p:cNvSpPr/>
          <p:nvPr/>
        </p:nvSpPr>
        <p:spPr>
          <a:xfrm>
            <a:off x="0" y="-9331"/>
            <a:ext cx="12192000" cy="6199819"/>
          </a:xfrm>
          <a:prstGeom prst="rect">
            <a:avLst/>
          </a:prstGeom>
          <a:solidFill>
            <a:srgbClr val="ECF2F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HU" sz="1350" dirty="0"/>
          </a:p>
        </p:txBody>
      </p:sp>
      <p:pic>
        <p:nvPicPr>
          <p:cNvPr id="5" name="Picture 4">
            <a:extLst>
              <a:ext uri="{FF2B5EF4-FFF2-40B4-BE49-F238E27FC236}">
                <a16:creationId xmlns:a16="http://schemas.microsoft.com/office/drawing/2014/main" id="{844B22DD-73F8-2874-3707-4BD5B3A0CB6F}"/>
              </a:ext>
            </a:extLst>
          </p:cNvPr>
          <p:cNvPicPr>
            <a:picLocks noChangeAspect="1"/>
          </p:cNvPicPr>
          <p:nvPr/>
        </p:nvPicPr>
        <p:blipFill>
          <a:blip r:embed="rId2"/>
          <a:stretch>
            <a:fillRect/>
          </a:stretch>
        </p:blipFill>
        <p:spPr>
          <a:xfrm>
            <a:off x="11189972" y="118167"/>
            <a:ext cx="866715" cy="895040"/>
          </a:xfrm>
          <a:prstGeom prst="rect">
            <a:avLst/>
          </a:prstGeom>
        </p:spPr>
      </p:pic>
      <p:sp>
        <p:nvSpPr>
          <p:cNvPr id="3" name="Content Placeholder 2"/>
          <p:cNvSpPr>
            <a:spLocks noGrp="1"/>
          </p:cNvSpPr>
          <p:nvPr>
            <p:ph type="body" sz="quarter" idx="10"/>
          </p:nvPr>
        </p:nvSpPr>
        <p:spPr>
          <a:prstGeom prst="rect">
            <a:avLst/>
          </a:prstGeom>
        </p:spPr>
        <p:txBody>
          <a:bodyPr vert="horz" wrap="square" lIns="13500" tIns="0" rIns="13500" bIns="0" numCol="1" rtlCol="0" anchor="t" anchorCtr="0" compatLnSpc="1">
            <a:prstTxWarp prst="textNoShape">
              <a:avLst/>
            </a:prstTxWarp>
            <a:noAutofit/>
          </a:bodyPr>
          <a:lstStyle/>
          <a:p>
            <a:pPr marL="0" indent="0">
              <a:buNone/>
            </a:pPr>
            <a:r>
              <a:rPr lang="en-US" sz="2000" b="1" dirty="0">
                <a:latin typeface="Source Sans Pro" panose="020B0503030403020204" pitchFamily="34" charset="0"/>
                <a:ea typeface="Source Sans Pro" panose="020B0503030403020204" pitchFamily="34" charset="0"/>
                <a:cs typeface="Arial"/>
              </a:rPr>
              <a:t>WHO Health Security Learning Platform - Training Materials</a:t>
            </a:r>
            <a:endParaRPr lang="en-US" sz="2000" dirty="0">
              <a:latin typeface="Source Sans Pro" panose="020B0503030403020204" pitchFamily="34" charset="0"/>
              <a:ea typeface="Source Sans Pro" panose="020B0503030403020204" pitchFamily="34" charset="0"/>
              <a:cs typeface="Arial"/>
            </a:endParaRPr>
          </a:p>
          <a:p>
            <a:pPr marL="0" indent="0">
              <a:buNone/>
            </a:pPr>
            <a:r>
              <a:rPr lang="en-US" sz="2000" dirty="0">
                <a:latin typeface="Source Sans Pro" panose="020B0503030403020204" pitchFamily="34" charset="0"/>
                <a:ea typeface="Source Sans Pro" panose="020B0503030403020204" pitchFamily="34" charset="0"/>
                <a:cs typeface="Arial"/>
              </a:rPr>
              <a:t>These WHO Training Materials are © World Health Organization (WHO) 2022. All rights reserved.</a:t>
            </a:r>
          </a:p>
          <a:p>
            <a:pPr marL="0" indent="0">
              <a:buNone/>
            </a:pPr>
            <a:r>
              <a:rPr lang="en-US" sz="2000" dirty="0">
                <a:latin typeface="Source Sans Pro" panose="020B0503030403020204" pitchFamily="34" charset="0"/>
                <a:ea typeface="Source Sans Pro" panose="020B0503030403020204" pitchFamily="34" charset="0"/>
                <a:cs typeface="Arial"/>
              </a:rPr>
              <a:t>Your use of these materials is subject to the “</a:t>
            </a:r>
            <a:r>
              <a:rPr lang="en-US" sz="2000" u="sng" dirty="0">
                <a:latin typeface="Source Sans Pro" panose="020B0503030403020204" pitchFamily="34" charset="0"/>
                <a:ea typeface="Source Sans Pro" panose="020B0503030403020204" pitchFamily="34" charset="0"/>
                <a:cs typeface="Arial"/>
                <a:hlinkClick r:id="rId3"/>
              </a:rPr>
              <a:t>WHO Health Security Learning Platform, Training Materials – Terms of Use</a:t>
            </a:r>
            <a:r>
              <a:rPr lang="en-US" sz="2000" dirty="0">
                <a:latin typeface="Source Sans Pro" panose="020B0503030403020204" pitchFamily="34" charset="0"/>
                <a:ea typeface="Source Sans Pro" panose="020B0503030403020204" pitchFamily="34" charset="0"/>
                <a:cs typeface="Arial"/>
              </a:rPr>
              <a:t>”, which you accepted when downloading them and which are available on the Health Security Learning Platform at: </a:t>
            </a:r>
            <a:r>
              <a:rPr lang="en-US" sz="2000" u="sng" dirty="0">
                <a:latin typeface="Source Sans Pro" panose="020B0503030403020204" pitchFamily="34" charset="0"/>
                <a:ea typeface="Source Sans Pro" panose="020B0503030403020204" pitchFamily="34" charset="0"/>
                <a:cs typeface="Arial"/>
                <a:hlinkClick r:id="rId4"/>
              </a:rPr>
              <a:t>https://extranet.who.int/hslp</a:t>
            </a:r>
            <a:r>
              <a:rPr lang="en-US" sz="2000" dirty="0">
                <a:latin typeface="Source Sans Pro" panose="020B0503030403020204" pitchFamily="34" charset="0"/>
                <a:ea typeface="Source Sans Pro" panose="020B0503030403020204" pitchFamily="34" charset="0"/>
                <a:cs typeface="Arial"/>
              </a:rPr>
              <a:t>  </a:t>
            </a:r>
            <a:endParaRPr lang="en-US" sz="2000" dirty="0">
              <a:latin typeface="Source Sans Pro" panose="020B0503030403020204" pitchFamily="34" charset="0"/>
              <a:ea typeface="Source Sans Pro" panose="020B0503030403020204" pitchFamily="34" charset="0"/>
            </a:endParaRPr>
          </a:p>
          <a:p>
            <a:pPr marL="0" indent="0">
              <a:buNone/>
            </a:pPr>
            <a:endParaRPr lang="en-US" sz="2000" dirty="0">
              <a:latin typeface="Source Sans Pro" panose="020B0503030403020204" pitchFamily="34" charset="0"/>
              <a:ea typeface="Source Sans Pro" panose="020B0503030403020204" pitchFamily="34" charset="0"/>
            </a:endParaRPr>
          </a:p>
          <a:p>
            <a:pPr marL="0" indent="0">
              <a:buNone/>
            </a:pPr>
            <a:r>
              <a:rPr lang="en-US" sz="2000" dirty="0">
                <a:latin typeface="Source Sans Pro" panose="020B0503030403020204" pitchFamily="34" charset="0"/>
                <a:ea typeface="Source Sans Pro" panose="020B0503030403020204" pitchFamily="34" charset="0"/>
                <a:cs typeface="Arial"/>
              </a:rPr>
              <a:t>Should you adapt, modify, translate, or in any other way revise the contents of these materials, you shall not imply that WHO is any way affiliated with such modifications and shall not use the WHO name or emblem in such modified materials. </a:t>
            </a:r>
            <a:endParaRPr lang="en-US" sz="2000" dirty="0">
              <a:latin typeface="Source Sans Pro" panose="020B0503030403020204" pitchFamily="34" charset="0"/>
              <a:ea typeface="Source Sans Pro" panose="020B0503030403020204" pitchFamily="34" charset="0"/>
            </a:endParaRPr>
          </a:p>
          <a:p>
            <a:pPr marL="0" indent="0">
              <a:buNone/>
            </a:pPr>
            <a:endParaRPr lang="en-US" sz="2000" dirty="0">
              <a:latin typeface="Source Sans Pro" panose="020B0503030403020204" pitchFamily="34" charset="0"/>
              <a:ea typeface="Source Sans Pro" panose="020B0503030403020204" pitchFamily="34" charset="0"/>
            </a:endParaRPr>
          </a:p>
          <a:p>
            <a:pPr marL="0" indent="0">
              <a:buNone/>
            </a:pPr>
            <a:r>
              <a:rPr lang="en-US" sz="2000" dirty="0">
                <a:latin typeface="Source Sans Pro" panose="020B0503030403020204" pitchFamily="34" charset="0"/>
                <a:ea typeface="Source Sans Pro" panose="020B0503030403020204" pitchFamily="34" charset="0"/>
                <a:cs typeface="Times New Roman"/>
              </a:rPr>
              <a:t>Should you adapt, modify, translate, or in any other way revise the contents of these materials, you shall acknowledge the source of the material providing the following attribution: “These training materials are a modified version of the Rapid Response Teams Advanced Training Package (available at:</a:t>
            </a:r>
            <a:r>
              <a:rPr lang="en-US" sz="2000" dirty="0">
                <a:latin typeface="Source Sans Pro" panose="020B0503030403020204" pitchFamily="34" charset="0"/>
                <a:ea typeface="Source Sans Pro" panose="020B0503030403020204" pitchFamily="34" charset="0"/>
                <a:cs typeface="+mn-lt"/>
              </a:rPr>
              <a:t> </a:t>
            </a:r>
            <a:r>
              <a:rPr lang="en-US" sz="2000" dirty="0">
                <a:latin typeface="Source Sans Pro" panose="020B0503030403020204" pitchFamily="34" charset="0"/>
                <a:ea typeface="Source Sans Pro" panose="020B0503030403020204" pitchFamily="34" charset="0"/>
                <a:cs typeface="Arial"/>
              </a:rPr>
              <a:t>https://extranet.who.int/hslp/</a:t>
            </a:r>
            <a:r>
              <a:rPr lang="en-US" sz="2000" dirty="0">
                <a:latin typeface="Source Sans Pro" panose="020B0503030403020204" pitchFamily="34" charset="0"/>
                <a:ea typeface="Source Sans Pro" panose="020B0503030403020204" pitchFamily="34" charset="0"/>
                <a:cs typeface="Times New Roman"/>
              </a:rPr>
              <a:t>), which is © the World Health Organization (WHO), 2022, and used with permission from WHO. WHO disclaims any responsibility for any modifications to, or revisions of, the WHO copyrighted materials.”  </a:t>
            </a:r>
          </a:p>
          <a:p>
            <a:pPr marL="0" indent="0">
              <a:buNone/>
            </a:pPr>
            <a:r>
              <a:rPr lang="en-US" sz="2000" dirty="0">
                <a:latin typeface="Source Sans Pro" panose="020B0503030403020204" pitchFamily="34" charset="0"/>
                <a:ea typeface="Source Sans Pro" panose="020B0503030403020204" pitchFamily="34" charset="0"/>
                <a:cs typeface="Arial"/>
              </a:rPr>
              <a:t>Further, please inform WHO of any modifications of these materials that you use publicly, for record-keeping purposes and continued development, by emailing </a:t>
            </a:r>
            <a:r>
              <a:rPr lang="en-US" sz="2000" u="sng" dirty="0">
                <a:solidFill>
                  <a:srgbClr val="0563C1"/>
                </a:solidFill>
                <a:latin typeface="Source Sans Pro" panose="020B0503030403020204" pitchFamily="34" charset="0"/>
                <a:ea typeface="Source Sans Pro" panose="020B0503030403020204" pitchFamily="34" charset="0"/>
                <a:cs typeface="Arial"/>
                <a:hlinkClick r:id="rId5"/>
              </a:rPr>
              <a:t>ihrhrt@who.int</a:t>
            </a:r>
            <a:endParaRPr lang="en-US" sz="2000" dirty="0">
              <a:latin typeface="Source Sans Pro" panose="020B0503030403020204" pitchFamily="34" charset="0"/>
              <a:ea typeface="Source Sans Pro" panose="020B0503030403020204" pitchFamily="34" charset="0"/>
              <a:cs typeface="Arial"/>
            </a:endParaRPr>
          </a:p>
          <a:p>
            <a:endParaRPr lang="en-US" sz="2000" dirty="0">
              <a:latin typeface="Source Sans Pro" panose="020B0503030403020204" pitchFamily="34" charset="0"/>
              <a:ea typeface="Source Sans Pro" panose="020B0503030403020204" pitchFamily="34" charset="0"/>
            </a:endParaRPr>
          </a:p>
        </p:txBody>
      </p:sp>
      <p:pic>
        <p:nvPicPr>
          <p:cNvPr id="4" name="Picture 3">
            <a:extLst>
              <a:ext uri="{FF2B5EF4-FFF2-40B4-BE49-F238E27FC236}">
                <a16:creationId xmlns:a16="http://schemas.microsoft.com/office/drawing/2014/main" id="{142D5BF6-FBCE-BBD4-8A52-0707C611D624}"/>
              </a:ext>
            </a:extLst>
          </p:cNvPr>
          <p:cNvPicPr>
            <a:picLocks noChangeAspect="1"/>
          </p:cNvPicPr>
          <p:nvPr/>
        </p:nvPicPr>
        <p:blipFill>
          <a:blip r:embed="rId6"/>
          <a:stretch>
            <a:fillRect/>
          </a:stretch>
        </p:blipFill>
        <p:spPr>
          <a:xfrm>
            <a:off x="-9144" y="-18869"/>
            <a:ext cx="5130800" cy="660400"/>
          </a:xfrm>
          <a:prstGeom prst="rect">
            <a:avLst/>
          </a:prstGeom>
        </p:spPr>
      </p:pic>
      <p:sp>
        <p:nvSpPr>
          <p:cNvPr id="6" name="TextBox 5">
            <a:extLst>
              <a:ext uri="{FF2B5EF4-FFF2-40B4-BE49-F238E27FC236}">
                <a16:creationId xmlns:a16="http://schemas.microsoft.com/office/drawing/2014/main" id="{E886A744-9636-CAA2-B97C-7E936A6452E6}"/>
              </a:ext>
            </a:extLst>
          </p:cNvPr>
          <p:cNvSpPr txBox="1"/>
          <p:nvPr/>
        </p:nvSpPr>
        <p:spPr>
          <a:xfrm>
            <a:off x="230176" y="11101"/>
            <a:ext cx="2719280" cy="584775"/>
          </a:xfrm>
          <a:prstGeom prst="rect">
            <a:avLst/>
          </a:prstGeom>
          <a:noFill/>
        </p:spPr>
        <p:txBody>
          <a:bodyPr wrap="square">
            <a:spAutoFit/>
          </a:bodyPr>
          <a:lstStyle/>
          <a:p>
            <a:pPr algn="l"/>
            <a:r>
              <a:rPr lang="en-GB" sz="3200" b="1" dirty="0">
                <a:solidFill>
                  <a:schemeClr val="bg1"/>
                </a:solidFill>
                <a:effectLst/>
                <a:latin typeface="Source Sans Pro" panose="020B0503030403020204" pitchFamily="34" charset="0"/>
                <a:ea typeface="Source Sans Pro" panose="020B0503030403020204" pitchFamily="34" charset="0"/>
              </a:rPr>
              <a:t>Disclaimer</a:t>
            </a:r>
          </a:p>
        </p:txBody>
      </p:sp>
    </p:spTree>
    <p:extLst>
      <p:ext uri="{BB962C8B-B14F-4D97-AF65-F5344CB8AC3E}">
        <p14:creationId xmlns:p14="http://schemas.microsoft.com/office/powerpoint/2010/main" val="1432829516"/>
      </p:ext>
    </p:extLst>
  </p:cSld>
  <p:clrMapOvr>
    <a:masterClrMapping/>
  </p:clrMapOvr>
</p:sld>
</file>

<file path=ppt/theme/theme1.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RT_Theme1">
  <a:themeElements>
    <a:clrScheme name="RRT colour">
      <a:dk1>
        <a:srgbClr val="000000"/>
      </a:dk1>
      <a:lt1>
        <a:srgbClr val="FFFFFF"/>
      </a:lt1>
      <a:dk2>
        <a:srgbClr val="44546A"/>
      </a:dk2>
      <a:lt2>
        <a:srgbClr val="E7E6E6"/>
      </a:lt2>
      <a:accent1>
        <a:srgbClr val="021F64"/>
      </a:accent1>
      <a:accent2>
        <a:srgbClr val="A2010B"/>
      </a:accent2>
      <a:accent3>
        <a:srgbClr val="65A000"/>
      </a:accent3>
      <a:accent4>
        <a:srgbClr val="00A0DF"/>
      </a:accent4>
      <a:accent5>
        <a:srgbClr val="5B9BD5"/>
      </a:accent5>
      <a:accent6>
        <a:srgbClr val="70AD47"/>
      </a:accent6>
      <a:hlink>
        <a:srgbClr val="0563C1"/>
      </a:hlink>
      <a:folHlink>
        <a:srgbClr val="FE4847"/>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RRT_Theme1" id="{537A545A-D098-2142-9F8B-24CBB7673CB2}" vid="{07164513-F0F5-4E46-A639-6C8FF5385B83}"/>
    </a:ext>
  </a:extLst>
</a:theme>
</file>

<file path=ppt/theme/theme3.xml><?xml version="1.0" encoding="utf-8"?>
<a:theme xmlns:a="http://schemas.openxmlformats.org/drawingml/2006/main" name="RRT_Theme_v5">
  <a:themeElements>
    <a:clrScheme name="RRT colour">
      <a:dk1>
        <a:srgbClr val="000000"/>
      </a:dk1>
      <a:lt1>
        <a:srgbClr val="FFFFFF"/>
      </a:lt1>
      <a:dk2>
        <a:srgbClr val="44546A"/>
      </a:dk2>
      <a:lt2>
        <a:srgbClr val="E7E6E6"/>
      </a:lt2>
      <a:accent1>
        <a:srgbClr val="021F64"/>
      </a:accent1>
      <a:accent2>
        <a:srgbClr val="A2010B"/>
      </a:accent2>
      <a:accent3>
        <a:srgbClr val="65A000"/>
      </a:accent3>
      <a:accent4>
        <a:srgbClr val="00A0DF"/>
      </a:accent4>
      <a:accent5>
        <a:srgbClr val="5B9BD5"/>
      </a:accent5>
      <a:accent6>
        <a:srgbClr val="70AD47"/>
      </a:accent6>
      <a:hlink>
        <a:srgbClr val="0563C1"/>
      </a:hlink>
      <a:folHlink>
        <a:srgbClr val="FE4847"/>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RRT_Theme_v5" id="{F172D589-E995-CE4B-8612-35623012A7A3}" vid="{DF60B44E-733A-5745-8F1E-51C9C34FDF1B}"/>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63D8C0AFE3A8684EAD891AA7EE49FBD9" ma:contentTypeVersion="16" ma:contentTypeDescription="Create a new document." ma:contentTypeScope="" ma:versionID="9ac26170f589b5d8b8b5a62825d76a84">
  <xsd:schema xmlns:xsd="http://www.w3.org/2001/XMLSchema" xmlns:xs="http://www.w3.org/2001/XMLSchema" xmlns:p="http://schemas.microsoft.com/office/2006/metadata/properties" xmlns:ns2="e2a64997-203d-4655-a595-383c2eb1e865" xmlns:ns3="450f158c-397a-4a9d-b005-a44c92e0fccb" targetNamespace="http://schemas.microsoft.com/office/2006/metadata/properties" ma:root="true" ma:fieldsID="c48eb46232bbfdf9c03e80ab561c633b" ns2:_="" ns3:_="">
    <xsd:import namespace="e2a64997-203d-4655-a595-383c2eb1e865"/>
    <xsd:import namespace="450f158c-397a-4a9d-b005-a44c92e0fccb"/>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element ref="ns2:MediaServiceDateTaken" minOccurs="0"/>
                <xsd:element ref="ns2:MediaServiceAutoTags" minOccurs="0"/>
                <xsd:element ref="ns2:MediaServiceOCR" minOccurs="0"/>
                <xsd:element ref="ns2:MediaServiceGenerationTime" minOccurs="0"/>
                <xsd:element ref="ns2:MediaServiceEventHashCode" minOccurs="0"/>
                <xsd:element ref="ns2:MediaServiceLocation" minOccurs="0"/>
                <xsd:element ref="ns3:SharedWithUsers" minOccurs="0"/>
                <xsd:element ref="ns3:SharedWithDetails" minOccurs="0"/>
                <xsd:element ref="ns2:MediaLengthInSeconds" minOccurs="0"/>
                <xsd:element ref="ns2:lcf76f155ced4ddcb4097134ff3c332f" minOccurs="0"/>
                <xsd:element ref="ns3:TaxCatchAll"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e2a64997-203d-4655-a595-383c2eb1e86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DateTaken" ma:index="12" nillable="true" ma:displayName="MediaServiceDateTaken" ma:hidden="true" ma:internalName="MediaServiceDateTaken" ma:readOnly="true">
      <xsd:simpleType>
        <xsd:restriction base="dms:Text"/>
      </xsd:simpleType>
    </xsd:element>
    <xsd:element name="MediaServiceAutoTags" ma:index="13" nillable="true" ma:displayName="Tags" ma:internalName="MediaServiceAutoTags" ma:readOnly="true">
      <xsd:simpleType>
        <xsd:restriction base="dms:Text"/>
      </xsd:simpleType>
    </xsd:element>
    <xsd:element name="MediaServiceOCR" ma:index="14" nillable="true" ma:displayName="Extracted Text" ma:internalName="MediaServiceOCR" ma:readOnly="true">
      <xsd:simpleType>
        <xsd:restriction base="dms:Note">
          <xsd:maxLength value="255"/>
        </xsd:restriction>
      </xsd:simpleType>
    </xsd:element>
    <xsd:element name="MediaServiceGenerationTime" ma:index="15" nillable="true" ma:displayName="MediaServiceGenerationTime" ma:hidden="true" ma:internalName="MediaServiceGenerationTime" ma:readOnly="true">
      <xsd:simpleType>
        <xsd:restriction base="dms:Text"/>
      </xsd:simpleType>
    </xsd:element>
    <xsd:element name="MediaServiceEventHashCode" ma:index="16" nillable="true" ma:displayName="MediaServiceEventHashCode" ma:hidden="true" ma:internalName="MediaServiceEventHashCode"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element name="MediaLengthInSeconds" ma:index="20" nillable="true" ma:displayName="MediaLengthInSeconds" ma:hidden="true" ma:internalName="MediaLengthInSeconds" ma:readOnly="true">
      <xsd:simpleType>
        <xsd:restriction base="dms:Unknown"/>
      </xsd:simpleType>
    </xsd:element>
    <xsd:element name="lcf76f155ced4ddcb4097134ff3c332f" ma:index="22" nillable="true" ma:taxonomy="true" ma:internalName="lcf76f155ced4ddcb4097134ff3c332f" ma:taxonomyFieldName="MediaServiceImageTags" ma:displayName="Image Tags" ma:readOnly="false" ma:fieldId="{5cf76f15-5ced-4ddc-b409-7134ff3c332f}" ma:taxonomyMulti="true" ma:sspId="aa4eac88-8ae6-4a96-90c7-97bc93c844ef" ma:termSetId="09814cd3-568e-fe90-9814-8d621ff8fb84" ma:anchorId="fba54fb3-c3e1-fe81-a776-ca4b69148c4d" ma:open="true" ma:isKeyword="false">
      <xsd:complexType>
        <xsd:sequence>
          <xsd:element ref="pc:Terms" minOccurs="0" maxOccurs="1"/>
        </xsd:sequence>
      </xsd:complexType>
    </xsd:element>
  </xsd:schema>
  <xsd:schema xmlns:xsd="http://www.w3.org/2001/XMLSchema" xmlns:xs="http://www.w3.org/2001/XMLSchema" xmlns:dms="http://schemas.microsoft.com/office/2006/documentManagement/types" xmlns:pc="http://schemas.microsoft.com/office/infopath/2007/PartnerControls" targetNamespace="450f158c-397a-4a9d-b005-a44c92e0fccb"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TaxCatchAll" ma:index="23" nillable="true" ma:displayName="Taxonomy Catch All Column" ma:hidden="true" ma:list="{92caf602-7482-4721-838f-b4f5b717ddac}" ma:internalName="TaxCatchAll" ma:showField="CatchAllData" ma:web="450f158c-397a-4a9d-b005-a44c92e0fccb">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450f158c-397a-4a9d-b005-a44c92e0fccb" xsi:nil="true"/>
    <lcf76f155ced4ddcb4097134ff3c332f xmlns="e2a64997-203d-4655-a595-383c2eb1e865">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ADF6E549-B849-4A53-8AAB-EE9B0B4234D8}">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e2a64997-203d-4655-a595-383c2eb1e865"/>
    <ds:schemaRef ds:uri="450f158c-397a-4a9d-b005-a44c92e0fccb"/>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22FDA8B2-2CDA-499C-9AFA-213337457E82}">
  <ds:schemaRefs>
    <ds:schemaRef ds:uri="http://schemas.microsoft.com/sharepoint/v3/contenttype/forms"/>
  </ds:schemaRefs>
</ds:datastoreItem>
</file>

<file path=customXml/itemProps3.xml><?xml version="1.0" encoding="utf-8"?>
<ds:datastoreItem xmlns:ds="http://schemas.openxmlformats.org/officeDocument/2006/customXml" ds:itemID="{48AC9464-6033-4C39-A34C-064996C3D838}">
  <ds:schemaRefs>
    <ds:schemaRef ds:uri="http://schemas.microsoft.com/office/2006/metadata/properties"/>
    <ds:schemaRef ds:uri="http://schemas.microsoft.com/office/infopath/2007/PartnerControls"/>
    <ds:schemaRef ds:uri="e2a64997-203d-4655-a595-383c2eb1e865"/>
    <ds:schemaRef ds:uri="450f158c-397a-4a9d-b005-a44c92e0fccb"/>
    <ds:schemaRef ds:uri="9ca0fa8f-1020-4790-a298-914e539c43a5"/>
    <ds:schemaRef ds:uri="1545eeb8-3090-4573-a4ea-6910cac27a03"/>
  </ds:schemaRefs>
</ds:datastoreItem>
</file>

<file path=docProps/app.xml><?xml version="1.0" encoding="utf-8"?>
<Properties xmlns="http://schemas.openxmlformats.org/officeDocument/2006/extended-properties" xmlns:vt="http://schemas.openxmlformats.org/officeDocument/2006/docPropsVTypes">
  <Template>RC 59 Template EN</Template>
  <TotalTime>740</TotalTime>
  <Words>317</Words>
  <Application>Microsoft Office PowerPoint</Application>
  <PresentationFormat>Widescreen</PresentationFormat>
  <Paragraphs>21</Paragraphs>
  <Slides>4</Slides>
  <Notes>2</Notes>
  <HiddenSlides>0</HiddenSlides>
  <MMClips>0</MMClips>
  <ScaleCrop>false</ScaleCrop>
  <HeadingPairs>
    <vt:vector size="4" baseType="variant">
      <vt:variant>
        <vt:lpstr>Theme</vt:lpstr>
      </vt:variant>
      <vt:variant>
        <vt:i4>3</vt:i4>
      </vt:variant>
      <vt:variant>
        <vt:lpstr>Slide Titles</vt:lpstr>
      </vt:variant>
      <vt:variant>
        <vt:i4>4</vt:i4>
      </vt:variant>
    </vt:vector>
  </HeadingPairs>
  <TitlesOfParts>
    <vt:vector size="7" baseType="lpstr">
      <vt:lpstr>Custom Design</vt:lpstr>
      <vt:lpstr>RRT_Theme1</vt:lpstr>
      <vt:lpstr>RRT_Theme_v5</vt:lpstr>
      <vt:lpstr>PowerPoint Presentation</vt:lpstr>
      <vt:lpstr>TOT final evaluation</vt:lpstr>
      <vt:lpstr>PowerPoint Presentation</vt:lpstr>
      <vt:lpstr>PowerPoint Presentation</vt:lpstr>
    </vt:vector>
  </TitlesOfParts>
  <Company>Hewlett-Packard Company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Threats to Global Health Security (GHS): Case for further investments in International Health Regulations (IHR)</dc:title>
  <dc:creator>Elhadary, Mr Kareem    ITT/CSS</dc:creator>
  <cp:lastModifiedBy>GOMEZ, Paula</cp:lastModifiedBy>
  <cp:revision>308</cp:revision>
  <cp:lastPrinted>2014-10-15T10:04:21Z</cp:lastPrinted>
  <dcterms:created xsi:type="dcterms:W3CDTF">2014-08-24T07:38:50Z</dcterms:created>
  <dcterms:modified xsi:type="dcterms:W3CDTF">2023-04-04T16:27:21Z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0x01010063D8C0AFE3A8684EAD891AA7EE49FBD9</vt:lpwstr>
  </property>
  <property fmtid="{D5CDD505-2E9C-101B-9397-08002B2CF9AE}" pid="3" name="MediaServiceImageTags">
    <vt:lpwstr/>
  </property>
  <property fmtid="{D5CDD505-2E9C-101B-9397-08002B2CF9AE}" pid="4" name="Order">
    <vt:r8>17900</vt:r8>
  </property>
  <property fmtid="{D5CDD505-2E9C-101B-9397-08002B2CF9AE}" pid="5" name="xd_Signature">
    <vt:bool>false</vt:bool>
  </property>
  <property fmtid="{D5CDD505-2E9C-101B-9397-08002B2CF9AE}" pid="6" name="xd_ProgID">
    <vt:lpwstr/>
  </property>
  <property fmtid="{D5CDD505-2E9C-101B-9397-08002B2CF9AE}" pid="7" name="_ExtendedDescription">
    <vt:lpwstr/>
  </property>
  <property fmtid="{D5CDD505-2E9C-101B-9397-08002B2CF9AE}" pid="8" name="TriggerFlowInfo">
    <vt:lpwstr/>
  </property>
  <property fmtid="{D5CDD505-2E9C-101B-9397-08002B2CF9AE}" pid="9" name="_SourceUrl">
    <vt:lpwstr/>
  </property>
  <property fmtid="{D5CDD505-2E9C-101B-9397-08002B2CF9AE}" pid="10" name="_SharedFileIndex">
    <vt:lpwstr/>
  </property>
  <property fmtid="{D5CDD505-2E9C-101B-9397-08002B2CF9AE}" pid="11" name="ComplianceAssetId">
    <vt:lpwstr/>
  </property>
  <property fmtid="{D5CDD505-2E9C-101B-9397-08002B2CF9AE}" pid="12" name="TemplateUrl">
    <vt:lpwstr/>
  </property>
</Properties>
</file>

<file path=docProps/thumbnail.jpeg>
</file>